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4E50F-A782-49B5-9A38-BE291664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208B4-A430-4447-9BD1-1E86B7A5F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66FC3-6F9C-4B12-A00E-4F93B9FD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1CA94-D297-4A0D-B793-A21430C7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A0FCA-6050-4E1F-9C34-ACB5F94B1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105EB-DFA2-4312-81B4-95A0C726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A07EF-877A-4AD9-96F8-DBC61F57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BC6A6-4F61-4CFC-9B85-2CAB8F2B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B93EC-3395-4623-8776-1EB6C7E4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A6DA1-C8AC-4277-B3CF-9A7443AB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9FC8-1AAE-4FC7-AF1D-1D5F75E31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40432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事业编国考公务员考试专题7：辩证思维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辩证思维基本概念与特点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辩证思维方法与技巧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历年真题中辩证思维体现及解析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提升辩证思维能力途径与方法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模拟试题演练与答案解析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83" r="11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辩证思维是指以变化发展视角认识事物的思维方式，通常被认为是与逻辑思维相对立的一种思维方式。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辩证思维强调对事物内在矛盾的认识，承认矛盾、分析矛盾、解决矛盾，以促进事物的发展。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辩证思维还强调事物的相对性和历史性，认为事物的本质和意义是随着时间和条件的变化而变化的。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辩证思维定义及内涵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在行政职业能力测验中，辩证思维可以帮助考生更好地理解材料信息，把握事物发展的规律和趋势。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在申论写作中，辩证思维可以帮助考生对问题进行全面深入的分析，提出具有可行性和创新性的解决方案。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在面试环节中，辩证思维可以帮助考生更灵活地应对各种问题，展现自己的思维深度和广度。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435" r="1843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辩证思维在公务员考试中应用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辩证思维特点与优势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辩证思维具有全面性、发展性、创新性等特点，能够更深入地认识事物的本质和规律。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辩证思维可以帮助人们更好地应对复杂多变的现实问题，提高解决问题的能力和效率。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辩证思维还可以促进人们的个人成长和发展，培养人们的批判性思维和创新能力。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辩证思维方法与技巧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在分析问题时，要透过表面现象揭示事物的本质特征和内在联系，避免被表面现象所迷惑。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坚持两点论与重点论的统一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在分析问题时，既要看到问题的主要方面，又要看到问题的次要方面，同时要分清主流和支流，抓住重点。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将问题放入系统中进行考虑，分析各要素之间的相互联系和相互作用，以及系统在整体上的功能和特点。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全面分析问题方法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在处理矛盾时，要善于抓住矛盾的主要方面，即决定事物性质和发展方向的主要矛盾方面。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抓住矛盾的主要方面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矛盾的同一性是指矛盾双方相互依存、相互贯通的性质和趋势。要善于利用矛盾的同一性，促进矛盾双方的相互转化。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利用矛盾的同一性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矛盾双方的转化需要一定的条件，要善于创造条件，促进矛盾双方的转化。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创造矛盾转化的条件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50" r="2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矛盾双方相互转化技巧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了解事物的历史和现状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在把握事物发展趋势时，首先要了解事物的历史和现状，包括事物的发展过程、阶段和特点等。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揭示事物的内在联系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要善于揭示事物之间的内在联系和本质特征，以及事物发展的客观规律。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预测事物的发展趋势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在了解事物的历史和现状的基础上，结合事物的内在联系和客观规律，对事物的发展趋势进行科学的预测。同时，要根据实际情况不断调整和完善预测结果，以更好地指导实践。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把握事物发展趋势和规律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历年真题中辩证思维体现及解析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对筛选出的题目进行分类整理，总结辩证思维在考试中的常见形式和考点。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分析历年真题中辩证思维的发展趋势和变化，为备考提供指导。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059" r="80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回顾历年国考、公务员考试真题，筛选出涉及辩证思维的题目。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历年真题回顾与梳理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举例说明如何在言语理解与表达、数量关系、判断推理等题型中运用辩证思维。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分析典型题目中的辩证关系，如对立统一、质量互变、否定之否定等。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探讨如何运用辩证思维解决复杂问题，提高解题效率和准确性。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典型题目中辩证思维运用分析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https://d.book118.com/605324043244011113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2024-09-20T14:54:53.936</cp:lastPrinted>
  <dcterms:created xsi:type="dcterms:W3CDTF">2024-09-20T06:54:53Z</dcterms:created>
  <dcterms:modified xsi:type="dcterms:W3CDTF">2024-09-20T06:54:56Z</dcterms:modified>
</cp:coreProperties>
</file>