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21D39-C4B0-4268-A9A2-23C1F7C2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6298B-BFB7-473C-8BA1-8E9B9A2E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4F906-1664-4391-8B91-78E89082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43424-0977-4BA5-BC35-B2CD31B97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A9BC9-B9E4-41FE-9926-22E831177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82F94-F303-4D05-975F-2C7536830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BB041-9A90-473B-976F-649BD006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FA932-4009-46A3-B0DA-78A5CB7B5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4BCB6-AE3E-49AD-A0AD-E7781A4A6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475A3-6ABC-49EE-8FC0-7B8B65E2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A6E66-55F8-4540-9B1E-001537C5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422104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随身WiFi项目融资计划书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5037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4113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项目技术与产品方案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项目商业模式与盈利预期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项目实施计划与里程碑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融资需求与资金使用计划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投资者关系与回报预期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附录与附件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42" b="144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随着互联网技术的快速发展和普及，人们对于网络的需求越来越高。在旅行、商务出行等场景下，网络更是不可或缺。随身WiFi作为一种可以随时随地提供网络连接的设备，逐渐受到了广大用户的青睐。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目前，随身WiFi市场已经初具规模，但竞争也日趋激烈。市场上已经有多家随身WiFi品牌，其中一些品牌拥有较高的市场份额。这些品牌主要集中在电商平台上，通过价格战和营销手段来吸引用户。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本项目旨在开发一款高性能、高品质的随身WiFi设备，以满足用户对于随时随地网络连接的需求。项目团队拥有丰富的研发经验和专业技术实力，计划通过创新的产品设计和优质的服务来抢占市场。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年轻人、学生、商务人士、旅行爱好者等。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对网络覆盖范围广、速度快、稳定性和安全性要求较高。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约1000万台/年。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潜在增长空间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随着移动办公、在线教育、远程医疗等需求的增长，市场规模有望持续扩大。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各大电信运营商、移动通信设备厂商、互联网公司等。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我们的随身WiFi产品具有更高的速度、更稳定的网络连接和更好的安全性。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随着5G技术的普及，随身WiFi设备的性能将得到进一步提升。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随着移动办公、在线教育、远程医疗等需求的增长，对随身WiFi设备的需求将不断增加。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项目技术与产品方案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该随身WiFi设备采用最新的无线通信技术，包括Wi-Fi 6和5G，以提供更快、更稳定的网络连接。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硬件设备技术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设备采用高性能的处理器和内存，以确保高效的运行速度和多任务处理能力。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设备内置加密技术和安全协议，以确保用户数据的安全性。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该设备可以插入电脑或手机，为用户提供无线互联网连接。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随身WiFi设备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提供不同档位的数据流量套餐，以满足不同用户的需求。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数据流量套餐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提供24小时客户服务，为用户解决使用过程中遇到的问题。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灵活的套餐选择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用户可以根据自己的需求选择不同的数据流量套餐。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小巧便携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该设备体积小巧，方便携带，可以随时随地使用。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高速连接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采用最新的无线通信技术，提供更快、更稳定的网络连接。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安全可靠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设备内置加密技术和安全协议，确保用户数据的安全性。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优质的客户服务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提供24小时客户服务，为用户解决使用过程中遇到的问题。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项目商业模式与盈利预期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设备销售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广告合作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数据增值服务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商业模式设计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提供随身WiFi设备，用户购买后可按月缴纳套餐费用。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与当地企业合作，在WiFi登录页面展示广告，获取广告收入。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收集用户使用数据，提供给合作方进行数据分析，获取数据服务费用。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与其他WiFi平台或移动运营商合作，共享资源并提供WiFi服务，获取合作收益。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根据设备销售数量和价格计算销售收入。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设备销售收益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根据广告投放量和点击率计算广告收入。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广告收益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根据数据使用量和合作方支付的费用计算数据增值服务收入。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数据增值服务收益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根据合作方支付的费用和资源共享情况计算平台合作收入。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平台合作收益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盈利来源与预期收益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根据盈利来源和成本估算，进行财务指标分析，包括毛利率、净利率、投资回报率等指标，评估项目的盈利能力和投资价值。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根据采购数量和单价计算设备采购成本。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包括设备维护、员工工资、场地租金等日常运营成本。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营销推广成本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包括广告投放、宣传资料制作、活动策划等营销推广成本。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成本估算与财务分析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https://d.book118.com/605324221041011124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2024-09-28T09:06:38.008</cp:lastPrinted>
  <dcterms:created xsi:type="dcterms:W3CDTF">2024-09-28T01:06:38Z</dcterms:created>
  <dcterms:modified xsi:type="dcterms:W3CDTF">2024-09-28T01:06:40Z</dcterms:modified>
</cp:coreProperties>
</file>