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42A1BA-4A48-4A0A-ABE4-1BD1C77EC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4C40BC-2E21-4F5B-8787-4B1DC7CD5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197289-C256-48E2-BFE2-C45A81D70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77003A-CE67-4150-8C12-62F9B56BD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6585E7-CCA6-4391-91B4-A043C1FF8C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5B213D-C8D5-4162-A5C2-BCA78AD289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264D80-C360-4907-BD42-2A0C239F1F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06F2F1-C161-4680-9ADC-F41874A564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A39E89-F3FE-4B2E-8A34-C3EAA44FB2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E8788D-9713-46DF-9E3D-9F0CD3ACB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01247-4691-4124-87DA-420D359B7C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3321320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旅游和酒店业中的风险管理案例</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风险管理概述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旅游和酒店业常见风险</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风险评估与预警机制建立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应对策略制定与执行</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持续改进方向探讨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风险管理概述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风险是指在特定环境和时间段内，由于不确定性因素导致实际结果与预期结果产生偏离的可能性。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根据来源和性质不同，风险可分为自然风险、社会风险、经济风险和技术风险等。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通过识别、评估和应对风险，降低企业遭受损失的可能性，确保企业安全稳定运营。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保障企业安全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66" r="1496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提升经营效率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增强竞争优势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风险管理有助于企业优化资源配置，减少浪费和不必要的支出，提高经营效率。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有效的风险管理可以为企业赢得客户信任，提升品牌形象，从而在竞争激烈的市场中脱颖而出。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旅游和酒店业涉及多个领域和环节，如交通、餐饮、住宿等，风险来源多样且复杂。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多样性</a:t>
            </a:r>
          </a:p>
        </p:txBody>
      </p:sp>
      <p:pic>
        <p:nvPicPr>
          <p:cNvPr id="5" name="Picture 5"/>
          <p:cNvPicPr>
            <a:picLocks noChangeAspect="1"/>
          </p:cNvPicPr>
          <p:nvPr/>
        </p:nvPicPr>
        <p:blipFill>
          <a:blip r:embed="rId2"/>
          <a:srcRect l="10042" r="100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自然灾害、政治事件等不可预测因素可能导致旅游和酒店业面临突发性风险。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突发性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旅游和酒店业与多个行业密切相关，如航空、铁路等，一个环节的风险可能引发连锁反应。</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高关联性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旅游和酒店业风险特点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旅游和酒店业常见风险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083" r="16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火灾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酒店和旅游景区如发生火灾，将造成人员伤亡和财产损失，严重影响业务运营。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极端天气事件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如暴雨、洪涝、台风、地震等，可能导致旅游行程中断、酒店设施损坏，给游客和酒店带来安全隐患。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地质灾害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如滑坡、泥石流等，可能对旅游景区和酒店造成严重影响，甚至威胁游客生命安全。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自然灾害风险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传染病疫情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如流感、新冠肺炎等，可能导致旅游和酒店业务中断，游客数量锐减，严重影响行业收入。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食品卫生问题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酒店和旅游景区如发生食物中毒等事件，将损害游客健康，影响酒店和景区声誉。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公共卫生设施短缺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在旅游高峰期或突发事件中，如公共卫生设施不足，可能导致游客满意度下降，甚至引发公共卫生危机。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公共卫生事件风险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针对旅游和酒店业的恐怖袭击事件可能导致大量人员伤亡和财产损失，对行业造成沉重打击。</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7250" r="17250"/>
          <a:stretch>
            <a:fillRect/>
          </a:stretch>
        </p:blipFill>
        <p:spPr>
          <a:xfrm>
            <a:off x="5168348"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恐怖袭击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如盗窃、抢劫等犯罪活动，可能影响游客安全感和旅游体验，损害行业形象。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社会治安问题</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政治动荡或战争可能导致旅游和酒店业务中断，游客数量锐减，甚至引发行业危机。</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政治不稳定</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恐怖袭击与治安问题风险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汇率波动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汇率波动可能影响出境游和入境游的价格竞争力，进而影响旅游和酒店业的收入和市场份额。</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通货膨胀</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通货膨胀可能导致成本上升和价格竞争力下降，对旅游和酒店业的盈利能力和市场份额造成负面影响。</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经济危机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全球经济危机或地区性经济波动可能对旅游和酒店业造成负面影响，导致业务下滑和收入减少。</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经济波动与汇率变动风险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风险评估与预警机制建立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定性评估法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通过专家经验、历史数据等主观判断，对潜在风险进行等级划分和描述。</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定量评估法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运用数学模型、统计方法等客观工具，对风险进行量化分析和评估。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综合评估法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结合定性和定量评估方法，对风险进行全面、系统的分析和评估。</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50" r="10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预警机制应基于科学理论和方法，确保预警结果的准确性和可靠性。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科学性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预警机制应适用于旅游和酒店业的实际情况，便于操作和实施。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实用性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预警机制构建原则及实施步骤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及时性：预警机制应能及时发现和报告潜在风险，为风险管理提供决策支持。</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2609" b="22609"/>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预警机制构建原则及实施步骤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https://d.book118.com/605332132003011103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2024-09-12T04:23:57.620</cp:lastPrinted>
  <dcterms:created xsi:type="dcterms:W3CDTF">2024-09-11T20:23:57Z</dcterms:created>
  <dcterms:modified xsi:type="dcterms:W3CDTF">2024-09-11T20:23:59Z</dcterms:modified>
</cp:coreProperties>
</file>