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2FFA2-D412-4F4C-86B9-A190705E8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F2519-5B21-49E3-9330-9EFE1BCB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53B9-FE09-4299-AFFD-79571648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B2E7A5-F8B9-4AE2-9C18-E51BAECD7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8489E-0DBE-4EB2-B53E-1B0CE31C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0709A-C8A0-4650-8D0C-77811D8CC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34747-1C1C-4ECB-A54B-7E668576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D51F0-F715-4C21-81CC-EA3246E3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100E8-89C5-4ADD-997B-079613AF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15B78-9B9A-4672-9F92-61020A69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0AC0A-9A90-4BC1-A252-F44BACF3D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32200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线上汽车保养服务质量评价体系构建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汽车保养服务质量内涵及特征分析
 基于客户感知构建评价指标体系
 基于服务过程构建评价指标体系
 基于服务结果构建评价指标体系
 汽车保养服务质量评价体系构建步骤
 汽车保养服务质量评价体系模型构建
 汽车保养服务质量评价体系实施步骤
 汽车保养服务质量评价体系改进建议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汽车保养服务质量内涵及特征分析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线上汽车保养服务质量评价体系构建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汽车保养服务质量内涵及特征分析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汽车保养服务质量内涵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汽车保养服务质量是指汽车维修企业在为顾客提供保养服务过程中，顾客对保养服务过程和结果的满意程度。它包括有形质量和无形质量两个方面。有形质量是指顾客能够直接感知和体验到的服务质量，如保养环境、保养时间、保养价格等；无形质量是指顾客无法直接感知和体验到的服务质量，如保养技术、保养态度、保养信誉等。</a:t>
            </a:r>
          </a:p>
          <a:p>
            <a:r>
              <a:t>2. 汽车保养服务质量具有以下特点：</a:t>
            </a:r>
          </a:p>
          <a:p>
            <a:r>
              <a:t>（1）异质性：汽车保养服务质量具有异质性，即不同的顾客对同一项保养服务可能有不同的评价。这是因为顾客的个人喜好、需求和期望不同，对保养服务质量的评价标准也不同。</a:t>
            </a:r>
          </a:p>
          <a:p>
            <a:r>
              <a:t>（2）不可储存性：汽车保养服务质量是无法储存的。一旦保养服务完成，其质量就无法改变。因此，汽车维修企业必须在提供保养服务时就保证其质量。</a:t>
            </a:r>
          </a:p>
          <a:p>
            <a:r>
              <a:t>（3）同时性：汽车保养服务质量是在保养服务过程中产生的。顾客在接受保养服务时，就能直接感受到保养服务质量的好坏。</a:t>
            </a:r>
          </a:p>
          <a:p>
            <a:r>
              <a:t>（4）不可分离性：汽车保养服务质量与保养服务提供者是不可分离的。顾客在接受保养服务时，不仅会评价保养服务本身的质量，还会评价保养服务提供者的质量。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汽车保养服务质量内涵及特征分析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汽车保养服务质量特征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可靠性：汽车保养服务质量的一个重要特征是可靠性。可靠性是指保养服务能够满足顾客的需求和期望，不会出现故障或缺陷。</a:t>
            </a:r>
          </a:p>
          <a:p>
            <a:r>
              <a:t>2. 响应性：汽车保养服务质量的另一个重要特征是响应性。响应性是指保养服务提供者能够及时、有效地满足顾客的需求和期望。</a:t>
            </a:r>
          </a:p>
          <a:p>
            <a:r>
              <a:t>3. 保证性：汽车保养服务质量还具有保证性。保证性是指保养服务提供者能够对保养服务的质量做出承诺，并能够在出现问题时及时、有效地进行补救。</a:t>
            </a:r>
          </a:p>
          <a:p>
            <a:r>
              <a:t>4. 同理心：汽车保养服务质量还具有同理心。同理心是指保养服务提供者能够理解和体会顾客的需求和期望，并能够提供个性化的服务。</a:t>
            </a:r>
          </a:p>
          <a:p>
            <a:r>
              <a:t>5. 有形性：汽车保养服务质量还具有有形性。有形性是指保养服务提供者能够提供有形的证据，证明保养服务的质量。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基于客户感知构建评价指标体系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线上汽车保养服务质量评价体系构建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基于客户感知构建评价指标体系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客户满意度是关键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客户满意度是衡量线上汽车保养服务质量的重要指标，也是评价体系的基础。</a:t>
            </a:r>
          </a:p>
          <a:p>
            <a:r>
              <a:t>2. 客户满意度受多种因素影响，包括服务质量、服务态度、服务效率、服务价格、服务环境等。</a:t>
            </a:r>
          </a:p>
          <a:p>
            <a:r>
              <a:t>3. 评价体系应以客户满意度为核心，以客户感知为基础，收集和分析客户反馈信息，从而改进服务质量，提高客户满意度。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服务质量是基础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服务质量是评价线上汽车保养服务质量的核心要素，包括服务内容、服务过程、服务结果等。</a:t>
            </a:r>
          </a:p>
          <a:p>
            <a:r>
              <a:t>2. 服务内容应丰富和多样，能够满足客户多样化的需求。</a:t>
            </a:r>
          </a:p>
          <a:p>
            <a:r>
              <a:t>3. 服务过程应标准化和规范化，确保服务质量的一致性。</a:t>
            </a:r>
          </a:p>
          <a:p>
            <a:r>
              <a:t>4. 服务结果应符合客户的期望，并超出客户的预期。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基于客户感知构建评价指标体系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服务态度是关键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服务态度是评价线上汽车保养服务质量的重要指标，也是影响客户满意度的关键因素。</a:t>
            </a:r>
          </a:p>
          <a:p>
            <a:r>
              <a:t>2. 服务态度应热情、友好、耐心，能够让客户感受到被尊重和被重视。</a:t>
            </a:r>
          </a:p>
          <a:p>
            <a:r>
              <a:t>3. 服务态度应积极主动，能够主动为客户提供帮助，解决客户的问题。</a:t>
            </a:r>
          </a:p>
          <a:p>
            <a:r>
              <a:t>4. 服务态度应专业和熟练，能够准确回答客户的问题，并提供专业的建议。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服务效率是关键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服务效率是评价线上汽车保养服务质量的重要指标，也是影响客户满意度的关键因素。</a:t>
            </a:r>
          </a:p>
          <a:p>
            <a:r>
              <a:t>2. 服务效率应快速和及时，能够在最短的时间内响应客户的需求，解决客户的问题。</a:t>
            </a:r>
          </a:p>
          <a:p>
            <a:r>
              <a:t>3. 服务效率应准确和可靠，能够确保服务质量的一致性，避免出错。</a:t>
            </a:r>
          </a:p>
          <a:p>
            <a:r>
              <a:t>4. 服务效率应灵活和可变，能够根据客户的需求调整服务流程，满足客户的个性化需求。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基于客户感知构建评价指标体系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服务价格是关键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服务价格是评价线上汽车保养服务质量的重要指标，也是影响客户满意度的关键因素。</a:t>
            </a:r>
          </a:p>
          <a:p>
            <a:r>
              <a:t>2. 服务价格应合理和公道，能够让客户感受到物有所值。</a:t>
            </a:r>
          </a:p>
          <a:p>
            <a:r>
              <a:t>3. 服务价格应透明和明确，能够让客户清楚地了解服务内容和服务价格。</a:t>
            </a:r>
          </a:p>
          <a:p>
            <a:r>
              <a:t>4. 服务价格应具有竞争力，能够吸引和留住客户。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服务环境是关键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服务环境是评价线上汽车保养服务质量的重要指标，也是影响客户满意度的关键因素。</a:t>
            </a:r>
          </a:p>
          <a:p>
            <a:r>
              <a:t>2. 服务环境应整洁和舒适，能够让客户感受到宾至如归。</a:t>
            </a:r>
          </a:p>
          <a:p>
            <a:r>
              <a:t>3. 服务环境应安全和可靠，能够让客户感受到放心和安心。</a:t>
            </a:r>
          </a:p>
          <a:p>
            <a:r>
              <a:t>4. 服务环境应现代和时尚，能够让客户感受到愉悦和享受。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基于服务过程构建评价指标体系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线上汽车保养服务质量评价体系构建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基于服务过程构建评价指标体系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服务等待时间影响满意度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消费者在汽车保养服务过程中会经历一定的服务等待时间，等待时间的长短会直接影响消费者的满意度。</a:t>
            </a:r>
          </a:p>
          <a:p>
            <a:r>
              <a:t>2. 服务等待时间过长，容易导致消费者产生烦躁、焦虑、不满等负面情绪，降低其对服务的满意度。</a:t>
            </a:r>
          </a:p>
          <a:p>
            <a:r>
              <a:t>3. 服务等待时间相对较短，消费者更容易产生积极的心理感受，如放松、愉悦等，增加其对服务的满意度。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服务态度影响满意度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服务人员的服务态度是影响消费者满意度的重要因素，良好的服务态度能给消费者留下积极的心理印象。</a:t>
            </a:r>
          </a:p>
          <a:p>
            <a:r>
              <a:t>2. 服务人员态度冷漠、傲慢或不耐烦，消费者会感到被冒犯，从而降低其对服务的满意度。</a:t>
            </a:r>
          </a:p>
          <a:p>
            <a:r>
              <a:t>3. 服务人员态度热情、友善、耐心，消费者会感到被尊重，从而增加其对服务的满意度。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基于服务过程构建评价指标体系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服务效率影响满意度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线上汽车保养服务的效率是指服务人员完成保养任务所需的时间，服务效率的高低直接影响着消费者的满意度。</a:t>
            </a:r>
          </a:p>
          <a:p>
            <a:r>
              <a:t>2. 服务效率高，消费者等待时间短，满意度较高；服务效率低，消费者等待时间长，满意度较低。</a:t>
            </a:r>
          </a:p>
          <a:p>
            <a:r>
              <a:t>3. 服务效率的提高可以通过优化服务流程、培训服务人员、使用先进设备等方式来实现。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服务价格影响满意度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服务价格是消费者在接受汽车保养服务时需要支付的费用，价格的高低会影响消费者的满意度。</a:t>
            </a:r>
          </a:p>
          <a:p>
            <a:r>
              <a:t>2. 服务价格过高，消费者会产生不划算的心理感受，降低其对服务的满意度。</a:t>
            </a:r>
          </a:p>
          <a:p>
            <a:r>
              <a:t>3. 服务价格合理，消费者认为物有所值，增加其对服务的满意度。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基于服务过程构建评价指标体系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服务质量影响满意度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服务质量是消费者对汽车保养服务整体感知的优劣程度，是影响消费者满意度的重要因素。</a:t>
            </a:r>
          </a:p>
          <a:p>
            <a:r>
              <a:t>2. 服务质量高，消费者对服务满意度较高；服务质量低，消费者对服务满意度较低。</a:t>
            </a:r>
          </a:p>
          <a:p>
            <a:r>
              <a:t>3. 服务质量的提高可以通过加强服务人员的培训、使用优质的汽车保养用品、优化服务流程等方式来实现。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服务便利性影响满意度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服务便利性是指消费者在接受汽车保养服务时的便利程度，服务的便利性对消费者的满意度有直接影响。</a:t>
            </a:r>
          </a:p>
          <a:p>
            <a:r>
              <a:t>2. 服务便利性高，消费者在预约、等待、支付等环节耗费的时间较少，满意度较高；服务便利性低，消费者在预约、等待、支付等环节耗费的时间较多，满意度较低。</a:t>
            </a:r>
          </a:p>
          <a:p>
            <a:r>
              <a:t>3. 服务便利性的提高可以通过优化服务流程、提供多种服务渠道、提供上门服务等方式来实现。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基于服务结果构建评价指标体系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线上汽车保养服务质量评价体系构建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https://d.book118.com/605332200300011123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汽车保养服务质量内涵及特征分析</vt:lpstr>
      <vt:lpstr> 汽车保养服务质量内涵及特征分析</vt:lpstr>
      <vt:lpstr> 汽车保养服务质量内涵及特征分析</vt:lpstr>
      <vt:lpstr> 基于客户感知构建评价指标体系</vt:lpstr>
      <vt:lpstr> 基于客户感知构建评价指标体系</vt:lpstr>
      <vt:lpstr> 基于客户感知构建评价指标体系</vt:lpstr>
      <vt:lpstr> 基于客户感知构建评价指标体系</vt:lpstr>
      <vt:lpstr> 基于服务过程构建评价指标体系</vt:lpstr>
      <vt:lpstr> 基于服务过程构建评价指标体系</vt:lpstr>
      <vt:lpstr> 基于服务过程构建评价指标体系</vt:lpstr>
      <vt:lpstr> 基于服务过程构建评价指标体系</vt:lpstr>
      <vt:lpstr> 基于服务结果构建评价指标体系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2024-09-27T17:27:31.081</cp:lastPrinted>
  <dcterms:created xsi:type="dcterms:W3CDTF">2024-09-27T09:27:31Z</dcterms:created>
  <dcterms:modified xsi:type="dcterms:W3CDTF">2024-09-27T09:27:33Z</dcterms:modified>
</cp:coreProperties>
</file>