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E8DE6-4031-4FF8-AF2A-9845C645E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96C07-953F-4540-A863-3AB393C1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6B7F8-AF35-44BD-B672-015009DE1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3471C-3FAE-45AB-939F-1B3164BA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12FAA-B28C-403D-BF4E-EF5C52E45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47050E-3044-44CF-8EED-B1FD1E1B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B07EC-A3B2-4C24-A5DC-879AE9FDA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E1FA4-AB53-4DEF-82E5-0780AD128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F5535-7CFA-45FD-A4AD-9380E7985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D6D49-FA79-45F7-A63E-E395D2FE7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934FC-2DCD-440A-8CA2-49A276AF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332340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书记德能勤绩廉述职报告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德：道德品质与职业操守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能：专业能力与领导才能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勤：勤奋工作与敬业精神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绩：工作业绩与成果展示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廉：廉洁自律与接受监督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促进干部队伍建设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通过对干部德能勤绩廉的全面考察，发现优秀干部，鞭策后进干部，促进干部队伍的整体素质提升。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提高工作透明度和公信力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公开、透明地进行述职报告，有利于增强群众对干部工作的了解和信任，提高政府的公信力和形象。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贯彻落实党的方针政策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本次述职报告旨在贯彻落实党的方针政策，推动全面从严治党向基层延伸，加强党组织对干部的监督管理。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本次述职报告的时间范围为过去一年的工作情况。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包括德、能、勤、绩、廉五个方面的表现，具体涉及思想政治、领导能力、工作作风、工作实绩和廉洁自律等方面。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本次述职报告涉及的人员为本单位全体干部，包括领导班子和一般干部。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德：道德品质与职业操守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在企业经营活动中，始终坚守诚信原则，做到言行一致、信守承诺，树立良好的企业形象。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250" r="21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严格遵守国家法律法规和行业规定，自觉维护市场秩序和公平竞争。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自觉遵守社会公德和职业道德，保持高尚的道德品质和良好的职业操守。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道德自律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坚守道德底线，诚信为本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勤勉尽责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以高度的责任心和敬业精神，积极投入工作，为企业发展贡献自己的力量。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廉洁自律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时刻保持清醒头脑，自觉抵制各种诱惑和腐败行为，做到清正廉洁、公正无私。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奉公守法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认真履行职责和义务，秉公办事，不徇私情，切实维护企业和员工的合法权益。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尊重职业操守，廉洁奉公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时刻关注员工的思想动态和实际需求，积极为员工排忧解难，营造和谐的工作氛围。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培养员工成长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注重员工的职业发展和个人成长，提供多样化的培训和发展机会，激发员工的创造力和潜能。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保障员工福利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切实保障员工的合法权益和福利待遇，提高员工的工作积极性和满意度。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关爱员工，以人为本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能：专业能力与领导才能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深厚的理论素养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具备扎实的马克思主义理论功底，能够运用科学理论分析和解决实际问题。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精湛的业务水平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熟悉党的路线方针政策，了解国家法律法规，具备履行岗位职责所必需的专业知识和技能。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突出的实践能力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具备丰富的实践经验和较强的解决实际问题的能力，能够应对各种复杂局面和挑战。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扎实的专业能力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能够站在全局高度观察和处理问题，具有统筹兼顾、协调各方的领导能力。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善于总揽全局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能够遵循科学决策的原则，善于把握事物发展的客观规律，做出正确的决策。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善于科学决策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能够以身作则，发挥表率作用，善于激发团队成员的积极性和创造力，形成团结协作、奋发向上的良好氛围。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善于带队伍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卓越的领导才能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始终保持对知识的渴望和追求，通过不断学习提升自己的专业素养和领导能力。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敢于突破传统思维模式和工作方式，勇于探索新的工作思路和方法，推动工作不断创新发展。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善于总结经验教训，不断反思自己的工作和行为，及时调整工作策略和方法，实现自我提升和进步。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不断学习，提升自我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勤：勤奋工作与敬业精神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勤奋工作，任劳任怨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加班加点，无私奉献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在工作中，我始终保持高度的热情和责任感，经常主动加班加点，确保各项任务能够按时完成。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任劳任怨，不计得失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面对工作中的困难和挑战，我从未抱怨或退缩，而是积极应对，努力克服，以实际行动践行“勤奋工作”的理念。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https://d.book118.com/605333234020011123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2024-09-26T20:11:49.369</cp:lastPrinted>
  <dcterms:created xsi:type="dcterms:W3CDTF">2024-09-26T12:11:49Z</dcterms:created>
  <dcterms:modified xsi:type="dcterms:W3CDTF">2024-09-26T12:11:51Z</dcterms:modified>
</cp:coreProperties>
</file>