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D60D819-090E-4750-9474-416D574032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B06984-70A3-472C-AD89-2894B967C6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F32003E-9ABB-496B-A2A3-BEA8622BB4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C669CBF-516B-49E0-830E-6DD958DCD3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0797328-81E7-4385-988A-2DCA459187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05F6BE0-F8EB-4003-884D-0F8CC525103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80258C-0447-4901-80BB-FA1D078F13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3304D9-2731-40DC-A7F0-DFA27992FD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85A34D-89B8-4FC0-AEC9-1793184FBE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DF7068-9496-492B-AA80-027CEE353D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4AED69-9D55-47C4-946E-E3E17B54AE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5341030234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产品质量安全风险识别与防范</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2024-01-23</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https://wenku.baidu.com</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产品质量安全风险概述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风险识别方法与技巧</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风险评估与等级划分</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风险防范策略与措施</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监管与法规支持</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250" r="6250"/>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应对日益严峻的产品质量安全形势</a:t>
            </a:r>
          </a:p>
        </p:txBody>
      </p:sp>
      <p:pic>
        <p:nvPicPr>
          <p:cNvPr id="5" name="Picture 5"/>
          <p:cNvPicPr>
            <a:picLocks noChangeAspect="1"/>
          </p:cNvPicPr>
          <p:nvPr/>
        </p:nvPicPr>
        <p:blipFill>
          <a:blip r:embed="rId4"/>
          <a:srcRect t="3662" b="3662"/>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加强企业产品质量安全风险防控能力</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保障消费者合法权益，维护市场公平竞争秩序</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产品质量安全风险识别方法</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产品质量安全风险防范措施</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产品质量安全风险案例分析</a:t>
              </a:r>
            </a:p>
          </p:txBody>
        </p:sp>
      </p:grpSp>
      <p:pic>
        <p:nvPicPr>
          <p:cNvPr id="14" name="Picture 14"/>
          <p:cNvPicPr>
            <a:picLocks noChangeAspect="1"/>
          </p:cNvPicPr>
          <p:nvPr/>
        </p:nvPicPr>
        <p:blipFill>
          <a:blip r:embed="rId2"/>
          <a:srcRect l="12500" r="12500"/>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5542" r="5542"/>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企业应对产品质量安全风险的建议</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在产品质量安全风险识别方面，企业需要关注以下几个方面</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1. 原材料风险：包括原材料的质量、来源、供应商信誉等方面。</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l="14542" r="14542"/>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2974" r="2974"/>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4292" b="14292"/>
          <a:stretch>
            <a:fillRect/>
          </a:stretch>
        </p:blipFill>
        <p:spPr>
          <a:xfrm>
            <a:off x="454963" y="1569535"/>
            <a:ext cx="4219249" cy="4219248"/>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2. 生产过程风险</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包括生产工艺、设备、人员操作等方面。</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3. 产品检验风险</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包括检验方法、检验设备、检验人员等方面。</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4. 储运风险</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包括储存条件、运输方式、运输过程中的保护措施等方面。</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208" r="13208"/>
          <a:stretch>
            <a:fillRect/>
          </a:stretch>
        </p:blipFill>
        <p:spPr>
          <a:xfrm>
            <a:off x="7092556"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为了防范产品质量安全风险，企业可以采取以下措施</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1. 建立完善的质量管理体系，确保从原材料采购到产品销售的每一个环节都有严格的质量控制。</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 加强对供应商的管理，确保供应商提供高质量的原材料。</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提高生产过程的质量控制水平，包括改进生产工艺、更新设备、提高员工操作技能等。</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完善产品检验制度，确保每一批产品都经过严格的检验，防止不合格产品流入市场。</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加强储运环节的管理，确保产品在储存和运输过程中不受损坏或变质。</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除了以上措施外，企业还可以通过案例分析等方式，深入了解产品质量安全风险，并制定相应的应对策略。同时，企业也应该积极关注相关法规政策的变化，及时调整自身的质量管理策略，以适应不断变化的市场环境。</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产品质量安全风险概述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产品质量安全风险是指由于产品设计、制造、运输、使用等环节中存在的潜在缺陷或问题，可能导致产品在使用过程中出现危害人身安全、财产损失等不良后果的风险。</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根据风险来源和性质的不同，产品质量安全风险可分为设计风险、制造风险、运输风险和使用风险等。</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产品质量安全风险受多种因素影响，包括产品设计理念、制造工艺、原材料质量、生产环境、运输条件、使用方式等。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产品质量安全风险可能导致的危害包括人身伤害、财产损失、环境污染等，严重时甚至可能威胁生命安全和社会稳定。</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影响因素及危害</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危害</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影响因素</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我国政府对产品质量安全高度重视，制定了一系列法律法规和标准体系，加强了对产品质量安全的监管和处罚力度。同时，企业也积极采取各种措施提高产品质量安全水平，如加强质量管理体系建设、引进先进技术和设备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发达国家在产品质量安全方面具有较高的管理水平和成熟的技术手段，通过建立完善的质量管理体系和严格的监管制度，有效降低了产品质量安全风险。此外，国外企业还注重通过技术创新和品牌建设提升产品竞争力和质量信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国外现状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国内外现状分析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风险识别方法与技巧</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故障树分析法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通过对系统故障的演绎分析，找出故障原因及其逻辑关系，从而识别产品质量安全风险。</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头脑风暴法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组织专家团队，通过自由讨论和思维碰撞，激发创造性思维，识别潜在的产品质量安全风险。</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德尔菲法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采用匿名方式，征求专家意见，经过多轮反馈和汇总，形成风险识别结果。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传统风险识别方法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利用数据挖掘、机器学习等技术，对海量数据进行分析和挖掘，发现产品质量安全风险的规律和趋势。</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大数据分析</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应用深度学习、自然语言处理等技术，实现对产品质量安全风险的智能识别和预警。</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人工智能</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通过物联网设备采集产品使用过程中的实时数据，对异常情况进行监测和报警，及时发现产品质量安全风险。</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物联网技术</a:t>
            </a:r>
          </a:p>
        </p:txBody>
      </p:sp>
      <p:pic>
        <p:nvPicPr>
          <p:cNvPr id="9" name="Picture 9"/>
          <p:cNvPicPr>
            <a:picLocks noChangeAspect="1"/>
          </p:cNvPicPr>
          <p:nvPr/>
        </p:nvPicPr>
        <p:blipFill>
          <a:blip r:embed="rId2"/>
          <a:srcRect l="16675" r="1667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现代风险识别技术</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案例分析：某企业产品质量安全风险识别实践</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该企业采用头脑风暴法、德尔菲法和故障树分析法等传统方法，结合大数据分析、人工智能等现代技术，对产品质量安全风险进行全面识别。</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风险识别结果</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经过风险识别，该企业发现了产品设计缺陷、原材料质量问题、生产工艺不稳定等多个潜在的产品质量安全风险。</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风险防范措施</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针对识别出的风险点，该企业采取了相应的风险防范措施，如改进产品设计、加强原材料质量控制、优化生产工艺等，有效降低了产品质量安全风险。</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风险识别过程</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https://d.book118.com/605341030234011110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2024-09-16T02:20:13.848</cp:lastPrinted>
  <dcterms:created xsi:type="dcterms:W3CDTF">2024-09-15T18:20:13Z</dcterms:created>
  <dcterms:modified xsi:type="dcterms:W3CDTF">2024-09-15T18:20:16Z</dcterms:modified>
</cp:coreProperties>
</file>