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6E64B-DB3E-4383-9019-B716E5821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DE3D8-04DF-4543-81BE-F0E110591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A20C9-1A88-496D-97C9-AB25CB138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6068F-8D4F-4486-A947-D88ACF637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EF767A-AF2B-47B2-9668-7D9385F0D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A194FF-9C4D-45AC-9B1D-314604B8E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E03625-5D04-4CE3-96C1-70F3C3B12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ED407-BFCD-4967-8730-EB98E5622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FFA40-678C-473D-8D0A-A2A7C0FBA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60E4A-6778-49DB-BB70-A20441E25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B0960-6DFA-4FAF-B6BB-5E141C512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34130101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修工基础培训课件\n## 1.机修工基本概念及职责\n### 1.1机修工的定义与分类\n### 1.2机修工的工作职责\n### 1.3机修工的职业发展\n## 2.机修工常用工具与设备\n### 2.1常用手动工具及其使用\n### 2.2常用电动工具及其使用\n### 2.3测量与检测仪器及其使用\n## 3.机械零件的识别与维修\n### 3.1机械零件的分类与识别\n### 3.2机械零件的磨损与故障分析\n### 3.3机械零件的维修方法与技术\n## 4.机械设备的维护与保养\n### 4.1机械设备的日常维护\n### 4.2机械设备的定期保养\n### 4.3机械设备润滑与密封\n## 5.机修工的安全操作与防护\n### 5.1机修工的安全操作规范\n### 5.2机修工的个人防护装备\n### 5.3机修工的应急处理与救援\n## 6.机修工的沟通与协作\n### 6.1机修工的沟通技巧与团队协作\n### 6.2机修工与上下级沟通的方法\n### 6.3机修工与相关部门的协作与沟通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机修工基础培训课件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机修工基本概念及职责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机修工的定义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维修与保养的技术工人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确保设备的正常运行和生产任务的顺利完成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机修工的分类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初级机修工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：具备基本维修技能，负责简单设备的维修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中级机修工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：具备一定的专业知识和维修经验，负责复杂设备的维修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高级机修工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：具备高级维修技能，负责疑难问题的解决和设备改进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机修工的定义与分类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负责设备的日常检查与维护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及时发现设备故障，进行维修处理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定期进行设备保养，确保设备正常运行</a:t>
                </a:r>
                <a:endParaRPr/>
              </a:p>
            </p:txBody>
          </p:sp>
          <p:sp>
            <p:nvSpPr>
              <p:cNvPr id="25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负责设备的故障诊断与维修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对设备故障进行分析和诊断，确定维修方案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拆卸、清洗、修复和更换零部件，恢复设备性能</a:t>
                </a:r>
                <a:endParaRPr/>
              </a:p>
            </p:txBody>
          </p:sp>
          <p:sp>
            <p:nvSpPr>
              <p:cNvPr id="25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负责设备的技术改造与升级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根据生产需求，提出设备改造方案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参与设备改造与升级的实施，提高设备性能</a:t>
                </a:r>
                <a:endParaRPr/>
              </a:p>
            </p:txBody>
          </p:sp>
          <p:sp>
            <p:nvSpPr>
              <p:cNvPr id="26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机修工的工作职责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提高技能水平与专业知识</a:t>
                </a:r>
                <a:endParaRPr/>
              </a:p>
            </p:txBody>
          </p:sp>
          <p:sp>
            <p:nvSpPr>
              <p:cNvPr id="26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学习新的维修技术和方法，提高维修能力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熟悉设备的工作原理和结构，提高故障诊断能力</a:t>
                </a:r>
                <a:endParaRPr/>
              </a:p>
            </p:txBody>
          </p:sp>
        </p:grpSp>
        <p:grpSp>
          <p:nvGrpSpPr>
            <p:cNvPr id="26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提高沟通能力与团队协作</a:t>
                </a:r>
                <a:endParaRPr/>
              </a:p>
            </p:txBody>
          </p:sp>
          <p:sp>
            <p:nvSpPr>
              <p:cNvPr id="2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与上下级和同事保持良好的沟通，提高工作效率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与其他部门协作，共同解决设备问题，提高生产效益</a:t>
                </a:r>
                <a:endParaRPr/>
              </a:p>
            </p:txBody>
          </p:sp>
        </p:grpSp>
        <p:grpSp>
          <p:nvGrpSpPr>
            <p:cNvPr id="27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提高管理能力与创新能力</a:t>
                </a:r>
                <a:endParaRPr/>
              </a:p>
            </p:txBody>
          </p:sp>
          <p:sp>
            <p:nvSpPr>
              <p:cNvPr id="27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学习设备管理知识，提高设备使用效率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注重创新，提出设备改进方案，提高生产竞争力</a:t>
                </a:r>
                <a:endParaRPr/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机修工的职业发展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机修工常用工具与设备</a:t>
            </a:r>
            <a:endParaRPr/>
          </a:p>
        </p:txBody>
      </p:sp>
      <p:sp>
        <p:nvSpPr>
          <p:cNvPr id="27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扳手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拆卸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螺栓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注意选择合适的扳手规格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螺丝刀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拆卸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螺丝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注意选择合适的螺丝刀头</a:t>
                </a:r>
                <a:endParaRPr/>
              </a:p>
            </p:txBody>
          </p:sp>
          <p:pic>
            <p:nvPicPr>
              <p:cNvPr id="29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敲打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零部件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注意使用方法和力度，避免损坏设备</a:t>
                </a:r>
                <a:endParaRPr/>
              </a:p>
            </p:txBody>
          </p:sp>
          <p:pic>
            <p:nvPicPr>
              <p:cNvPr id="29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常用手动工具及其使用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常用电动工具及其使用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0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钻孔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扩孔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注意选择合适的钻头和转速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打磨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抛光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注意选择合适的磨盘和转速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切割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金属材料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注意使用安全措施，避免意外伤害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1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1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2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万用表</a:t>
                </a:r>
                <a:endParaRPr/>
              </a:p>
            </p:txBody>
          </p:sp>
          <p:sp>
            <p:nvSpPr>
              <p:cNvPr id="32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用于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测量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电压、电流和电阻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注意选择合适的量程和精度</a:t>
                </a:r>
                <a:endParaRPr/>
              </a:p>
            </p:txBody>
          </p:sp>
        </p:grpSp>
        <p:grpSp>
          <p:nvGrpSpPr>
            <p:cNvPr id="32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2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示波器</a:t>
                </a:r>
                <a:endParaRPr/>
              </a:p>
            </p:txBody>
          </p:sp>
          <p:sp>
            <p:nvSpPr>
              <p:cNvPr id="32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用于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检测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电路信号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注意选择合适的波形和频率范围</a:t>
                </a:r>
                <a:endParaRPr/>
              </a:p>
            </p:txBody>
          </p:sp>
        </p:grpSp>
        <p:grpSp>
          <p:nvGrpSpPr>
            <p:cNvPr id="32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2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水平仪</a:t>
                </a:r>
                <a:endParaRPr/>
              </a:p>
            </p:txBody>
          </p:sp>
          <p:sp>
            <p:nvSpPr>
              <p:cNvPr id="33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用于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测量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设备水平度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注意使用方法，确保测量准确</a:t>
                </a:r>
                <a:endParaRPr/>
              </a:p>
            </p:txBody>
          </p:sp>
        </p:grpSp>
      </p:grpSp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测量与检测仪器及其使用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机械零件的识别与维修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机械零件的分类与识别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轴类零件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支撑旋转运动，传递扭矩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例如：轴承、轴、齿轮轴等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壳体类零件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支撑和保护内部零件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例如：机箱、壳体、气缸等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传动类零件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传递运动和动力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例如：皮带、链条、齿轮等</a:t>
                </a:r>
                <a:endParaRPr/>
              </a:p>
            </p:txBody>
          </p:sp>
          <p:pic>
            <p:nvPicPr>
              <p:cNvPr id="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9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支承类零件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支撑和定位其他零件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例如：轴承、滑块、导轨等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机械零件的磨损与故障分析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磨损类型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表面磨损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：表面粗糙度增加，影响性能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尺寸磨损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：零件尺寸减小，影响配合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疲劳磨损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：长时间运行，导致裂纹和断裂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故障分析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周期性故障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：由于零件磨损和疲劳导致的故障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突发性故障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：由于设备意外损伤和外部因素导致的故障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慢性故障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：由于设备老化、性能下降导致的故障</a:t>
                </a:r>
                <a:endParaRPr/>
              </a:p>
            </p:txBody>
          </p:sp>
          <p:pic>
            <p:nvPicPr>
              <p:cNvPr id="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机械零件的维修方法与技术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维修方法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更换零件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：更换磨损严重的零件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修复零件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：采用焊接、电镀等方法修复损伤部位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表面处理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：提高零件表面质量和性能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维修技术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无损检测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：采用超声波、射线等方法检测零件内部缺陷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电镀技术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：提高零件耐腐蚀性和耐磨性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焊接技术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：连接和修复零件，保证设备运行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https://d.book118.com/605341301011011112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机修工基础培训课件</vt:lpstr>
      <vt:lpstr>机修工基本概念及职责</vt:lpstr>
      <vt:lpstr>PowerPoint Presentation</vt:lpstr>
      <vt:lpstr>PowerPoint Presentation</vt:lpstr>
      <vt:lpstr>PowerPoint Presentation</vt:lpstr>
      <vt:lpstr>机修工常用工具与设备</vt:lpstr>
      <vt:lpstr>PowerPoint Presentation</vt:lpstr>
      <vt:lpstr>PowerPoint Presentation</vt:lpstr>
      <vt:lpstr>PowerPoint Presentation</vt:lpstr>
      <vt:lpstr>机械零件的识别与维修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2024-09-18T03:12:09.355</cp:lastPrinted>
  <dcterms:created xsi:type="dcterms:W3CDTF">2024-09-17T19:12:09Z</dcterms:created>
  <dcterms:modified xsi:type="dcterms:W3CDTF">2024-09-17T19:12:11Z</dcterms:modified>
</cp:coreProperties>
</file>