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0835E-6608-4B2E-A256-19F86A2D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5A2D9-B51E-4AA1-8EB7-F02D3923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453F-5488-472A-A122-87B65FF2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27DAD-57E2-4141-B084-59C572365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95E13-FD5F-410E-B229-1C864FCE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A8463-D87C-4422-834B-677F0D76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081DF-C367-4AFD-8539-CB3B6D28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22E30-8A6A-4D33-BB44-53E66B83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A7A61-C5EF-4898-9325-4EE59A30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D2050-C6A9-411D-908C-47112C68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EDDE0-F584-4E50-83A6-1CD8C9E9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42110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云计算的技术与服务模式\n## 1.云计算的基本概念与发展历程\n### 1.1云计算的定义及其发展历程概述\n### 1.2云计算与传统计算模式的对比\n### 1.3云计算的优缺点分析\n## 2.云计算的技术架构与组成要素\n### 2.1云计算的技术架构概述\n### 2.2云计算的组成要素及其作用\n### 2.3云计算的关键技术与挑战\n## 3.云计算的服务模式与分类\n### 3.1云计算的服务模式概述\n### 3.2 IaaS（基础设施即服务）模式\n### 3.3 PaaS（平台即服务）模式\n### 3.4 SaaS（软件即服务）模式\n## 4.云计算的部署模式与案例分析\n### 4.1公有云、私有云、混合云与社区云的概念与特点\n### 4.2公有云的部署模式与案例分析\n### 4.3私有云的部署模式与案例分析\n### 4.4混合云与社区云的部署模式与案例分析\n## 5.云计算的安全与风险管理\n### 5.1云计算的安全挑战与风险分析\n### 5.2云计算的安全策略与措施\n### 5.3云计算的安全管理与监控\n## 6.云计算的发展趋势与未来展望\n### 6.1云计算的市场发展趋势分析\n### 6.2云计算的技术创新与发展方向\n### 6.3云计算的行业应用与影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云计算的技术与服务模式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可编辑 DOCS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云计算的基本概念与发展历程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云计算是一种分布式计算模式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通过网络将计算资源（如服务器、存储、网络等）提供给用户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用户可以按需使用这些资源，并按使用量付费</a:t>
                </a:r>
                <a:endParaRPr/>
              </a:p>
            </p:txBody>
          </p:sp>
        </p:grpSp>
        <p:grpSp>
          <p:nvGrpSpPr>
            <p:cNvPr id="24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云计算的发展历程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1999年，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Salesforce.com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成立，提供在线CRM服务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Amazon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Amazon Web Services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（AWS），提供弹性计算云服务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2006年，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Google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Google App Engine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，提供平台即服务（PaaS）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IBM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Blue Cloud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，提供基础设施即服务（IaaS）</a:t>
                </a:r>
                <a:endParaRPr/>
              </a:p>
            </p:txBody>
          </p:sp>
          <p:sp>
            <p:nvSpPr>
              <p:cNvPr id="24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云计算的定义及其发展历程概述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资源分配方式不同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资源分配，用户可以按需使用资源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传统计算模式采用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资源分配，用户需要购买和维护自己的硬件和软件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灵活性不同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，用户可以根据需求随时调整资源使用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传统计算模式相对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，用户需要预先规划资源使用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成本结构不同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按使用量付费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的计费模式，降低了用户的初始投资成本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传统计算模式需要较高的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初始投资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，如购买硬件、软件和维护成本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云计算与传统计算模式的对比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：用户无需购买和维护昂贵的硬件和软件，只需按使用量付费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：用户可以根据需求随时调整资源使用，提高资源利用率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：云计算具有良好的可扩展性，可以根据用户需求扩展计算能力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：云计算涉及数据存储和传输，存在数据泄露和安全隐患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：用户需要依赖云服务提供商，可能导致服务中断或数据丢失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：云计算涉及跨境数据传输，需要遵守各国法律法规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云计算的优缺点分析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云计算的技术架构与组成要素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云计算技术架构主要包括基础设施层、平台层和应用层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基础设施层：提供计算、存储和网络资源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平台层：提供开发、测试、部署和管理应用的平台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应用层：提供各种云服务，如Web应用、大数据分析、人工智能等</a:t>
                </a:r>
                <a:endParaRPr/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云计算技术架构的核心是虚拟化技术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虚拟化技术可以将物理资源抽象为逻辑资源，实现资源的动态分配和调度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云计算的技术架构概述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云计算的组成要素及其作用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基础设施层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：包括服务器、存储和网络设备，提供计算、存储和网络服务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虚拟化技术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：实现计算资源的抽象和动态分配，提高资源利用率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平台层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：提供应用开发、测试、部署和管理的服务平台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：帮助开发者快速开发和部署云应用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：提供各种应用服务，如Web应用、大数据分析、人工智能等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API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：提供云服务与用户应用之间的接口，方便用户调用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云计算的关键技术与挑战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虚拟化技术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：实现计算资源的抽象和动态分配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分布式计算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：实现云计算的分布式资源管理和调度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自动化运维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：实现云计算环境的自动化管理和监控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：如何保证云计算环境的数据安全和隐私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：如何提高云计算环境的性能和可扩展性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：如何降低云计算环境的运营成本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云计算的服务模式与分类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云计算的服务模式概述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云计算的服务模式主要分为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IaaS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PaaS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SaaS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IaaS：基础设施即服务，提供计算、存储和网络资源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PaaS：平台即服务，提供应用开发、测试、部署和管理平台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SaaS：软件即服务，提供各种应用服务，如Web应用、大数据分析、人工智能等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计算资源：包括服务器、虚拟机、容器等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存储资源：包括磁盘、存储阵列、对象存储等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网络资源：包括带宽、VPN、负载均衡等</a:t>
                </a:r>
                <a:endParaRPr/>
              </a:p>
            </p:txBody>
          </p:sp>
          <p:sp>
            <p:nvSpPr>
              <p:cNvPr id="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IaaS模式提供计算资源、存储资源和网络资源</a:t>
                </a:r>
                <a:endParaRPr/>
              </a:p>
            </p:txBody>
          </p:sp>
          <p:sp>
            <p:nvSpPr>
              <p:cNvPr id="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：用户可以根据需求调整资源使用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：可以根据用户需求扩展计算能力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：按使用量付费，无需购买和维护硬件</a:t>
                </a:r>
                <a:endParaRPr/>
              </a:p>
            </p:txBody>
          </p:sp>
          <p:sp>
            <p:nvSpPr>
              <p:cNvPr id="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IaaS模式的优点</a:t>
                </a:r>
                <a:endParaRPr/>
              </a:p>
            </p:txBody>
          </p:sp>
          <p:sp>
            <p:nvSpPr>
              <p:cNvPr id="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IaaS(基础设施即服务)模式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PaaS模式提供应用开发、测试、部署和管理平台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应用开发：提供开发工具、框架和API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测试：提供测试环境、工具和自动化测试服务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部署：提供部署向导、容器化和自动化部署服务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管理：提供应用监控、日志分析和性能优化服务</a:t>
                </a:r>
                <a:endParaRPr/>
              </a:p>
            </p:txBody>
          </p:sp>
        </p:grpSp>
        <p:grpSp>
          <p:nvGrpSpPr>
            <p:cNvPr id="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PaaS模式的优点</a:t>
                </a:r>
                <a:endParaRPr/>
              </a:p>
            </p:txBody>
          </p:sp>
          <p:sp>
            <p:nvSpPr>
              <p:cNvPr id="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：提供开发工具和环境，降低开发难度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：提供自动化测试和部署服务，提高开发效率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：无需购买和维护开发、测试和部署环境</a:t>
                </a:r>
                <a:endParaRPr/>
              </a:p>
            </p:txBody>
          </p:sp>
          <p:sp>
            <p:nvSpPr>
              <p:cNvPr id="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PaaS(平台即服务)模式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SaaS模式提供各种应用服务，如Web应用、大数据分析、人工智能等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Web应用：提供网站、博客、电商等应用服务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大数据分析：提供数据存储、处理和分析服务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人工智能：提供机器学习、自然语言处理、计算机视觉等服务</a:t>
                </a:r>
                <a:endParaRPr/>
              </a:p>
            </p:txBody>
          </p:sp>
        </p:grpSp>
        <p:grpSp>
          <p:nvGrpSpPr>
            <p:cNvPr id="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SaaS模式的优点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：用户可以通过浏览器直接使用服务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可扩展性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：可以根据用户需求扩展功能和服务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：按使用量付费，无需购买和维护软件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SaaS(软件即服务)模式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https://d.book118.com/605342110113011112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云计算的技术与服务模式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2024-09-18T14:30:03.527</cp:lastPrinted>
  <dcterms:created xsi:type="dcterms:W3CDTF">2024-09-18T06:30:03Z</dcterms:created>
  <dcterms:modified xsi:type="dcterms:W3CDTF">2024-09-18T06:30:05Z</dcterms:modified>
</cp:coreProperties>
</file>