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52B34-A65F-4B77-932C-C66FC440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DA6AB-6991-4DC3-A8B6-36DB95335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5513F-8CAD-4407-B21D-823B6036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F520D-6729-4134-BE77-6B2F3DBA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8030F-76F2-420D-BF92-574955ED7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1AEF97-FD19-4A66-A169-2C68D0C8A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C343DB-16AB-4FCA-8E85-289B9FE04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D6AD7-07D5-4984-8AC5-B05B78B4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7F72A-4F5C-41A9-B087-C81EA717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E5C56-6F04-42E3-8874-390B0810D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E4881-AF2B-4DA3-A3A3-7A79B725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42123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合规管理与危机公关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合规管理与危机公关的关系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合规管理与危机公关的实施步骤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合规管理与危机公关的挑战与对策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合规管理是指企业通过制定和执行合规政策、流程和控制措施，以确保其业务活动符合法律法规、行业标准和道德规范的要求，从而防范和管理合规风险的过程。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随着全球化和监管环境的日益严格，合规管理已成为企业稳健经营和持续发展的关键因素。有效的合规管理不仅有助于降低企业面临的法律风险和声誉风险，还能提升企业的治理水平和市场竞争力。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合规管理的目标包括确保企业遵守相关法律法规、维护企业声誉和形象、降低合规风险以及促进企业可持续发展等。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遵循以下原则：全面覆盖、重点突出、预防为主、持续改进。全面覆盖要求合规管理应涵盖企业的所有业务领域和流程；重点突出强调对高风险领域和关键环节的重点关注；预防为主倡导通过建立健全的制度和流程，预防合规风险的发生；持续改进要求企业不断评估和优化合规管理体系，以适应不断变化的法律法规和市场环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企业应建立专门的合规管理部门或指定合规负责人，负责全面领导和协调企业的合规管理工作。同时，各业务部门也应设立相应的合规管理岗位，负责本部门业务范围内的合规管理工作。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企业应建立完善的合规管理制度体系，包括合规政策、合规流程、合规指南等，以确保各项合规管理工作的规范化和标准化。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企业应定期进行合规风险评估，识别潜在的合规风险点，并制定相应的应对措施。同时，建立合规风险监控机制，对关键业务环节进行实时监控和预警，确保及时发现并处理潜在的合规问题。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合规管理的体系架构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企业应定期开展合规培训和宣传活动，提高员工的合规意识和能力。培训内容应包括相关法律法规、行业标准和道德规范等，培训形式可采用线上课程、线下讲座、案例分析等多种形式。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企业应建立合规管理持续改进机制，定期评估和优化合规管理体系的有效性。通过收集员工反馈、开展内部审计和外部审计等方式，及时发现并解决存在的问题和不足，不断提升企业的合规管理水平。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合规管理的体系架构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危机公关是指企业或组织在面临突发事件、重大事故或负面舆论等危机时，通过专业的公关手段，积极应对、化解危机，维护企业或组织的形象、信誉和利益的一系列活动。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危机往往突然发生，需要迅速应对。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危机可能对企业或组织的形象、信誉和利益造成重大损失。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紧迫性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需要在短时间内做出决策和采取行动。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危机公关涉及公众利益，需要积极与公众沟通。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维护企业或组织的形象、信誉和利益。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化解危机，降低负面影响。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恢复公众信任和支持。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097" b="7097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689" b="76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诚信原则：坦诚面对危机，不隐瞒、不欺骗。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危机公关的目标与原则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负责任原则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迅速响应，第一时间发布信息。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保持信息一致，避免自相矛盾。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勇于承担责任，积极解决问题。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危机公关的应对策略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建立健全的预警机制，提前发现和解决潜在危机。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积极与公众、媒体和相关方沟通，传递正面信息，消除误解和疑虑。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制定详细的应对计划，明确责任人、时间表和具体措施。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在危机得到控制后，积极采取措施恢复企业或组织的形象、信誉和利益。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合规管理与危机公关的关系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减轻危机影响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在危机发生时，合规管理能够确保企业迅速响应，采取适当措施，减轻危机对企业声誉和业务的负面影响。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提供危机应对依据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合规管理要求企业建立完整的文档和记录，为危机公关提供有力的依据和支持，便于企业向公众和相关方解释和沟通。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预防危机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合规管理通过制定和执行严格的规章制度，降低企业违法违规的风险，从而预防危机的发生。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合规管理对危机公关的影响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https://d.book118.com/605342123010011100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2024-09-07T17:11:46.496</cp:lastPrinted>
  <dcterms:created xsi:type="dcterms:W3CDTF">2024-09-07T09:11:46Z</dcterms:created>
  <dcterms:modified xsi:type="dcterms:W3CDTF">2024-09-07T09:11:48Z</dcterms:modified>
</cp:coreProperties>
</file>