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D77EB-B715-4703-85B5-A9E3C073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46422-3ECD-4A61-8A14-E733C91B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B1ABD-8F58-4374-8D3F-BEB5AAE4B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1F56E-6CEF-4883-AC2D-1CF084AE3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A94CD-E1C4-4FE9-914D-5AF5B0D5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61E0D-FC7C-4F63-8EC8-9163C1DEA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720789-3F2F-4EB4-A60A-6EF4CC473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5B510-AEB1-488E-9E47-5D432F22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5A205-021E-4CD5-B81F-EE5A95B5D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0B6C1-BA16-4A3E-A427-62CC10B09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8B6A8-1D4E-4BD8-8DB1-3CBE60EF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431332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《统计学习基础》ppt课件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机器学习中的过拟合与欠拟合问题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模型选择与调参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统计学习的主要目的是利用数据建立模型，并对未知数据进行预测和分析。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统计学习是利用统计学原理和方法进行数据分析和预测的一门学科。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它涉及到如何从数据中提取有用的信息，并基于这些信息进行决策和预测。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什么是统计学习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统计学习的重要性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随着大数据时代的到来，统计学习在各个领域的应用越来越广泛。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它能够帮助我们更好地理解数据，发现数据中的规律和趋势，为决策提供科学依据。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统计学习在金融、医疗、市场营销等领域都有重要的应用价值。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标签是数据集中的目标变量，用于表示我们想要预测的结果。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统计学习的基础是数据，数据集是统计学习中的基本单位。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数据集中的每个数据都有多个属性，这些属性被称为特征。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超参数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超参数是在训练模型之前需要设置的参数，它们不能通过训练过程中优化得到。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损失函数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损失函数用于衡量模型的预测结果与真实结果之间的差距。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统计学习的基本概念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551" r="2455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405" r="1840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描述随机事件发生的可能性大小的量度，通常用大写字母P表示。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概率等于1的事件，如“明天太阳从东方升起”。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必然事件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既不是必然发生也不是不可能发生的事件，如“明天下雨”。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两个事件不能同时发生，如“抛一枚硬币，正面朝上和反面朝上”。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互斥事件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在某个事件B已经发生的条件下，另一个事件A发生的概率，记作P(A|B)。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两个事件A和B相互独立时，P(A∩B)=P(A)P(B)。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全概率公式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一个复杂事件A可以分解为若干个互斥事件的并集，每个互斥事件的概率之和为1。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用数学符号表示可观测的量，如X表示投掷一枚骰子出现的点数。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随机变量X的所有可能取值是可数的，如二项分布、泊松分布等。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连续型随机变量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随机变量X的所有可能取值是连续的，如正态分布、指数分布等。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随机变量X的数学期望或均值，记作E(X)，表示X取值的平均值。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随机变量及其分布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参数估计与假设检验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根据样本数据估计总体参数的方法，如最小二乘法、最大似然估计等。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根据样本数据对总体参数或分布类型进行检验的过程，包括提出假设、构造检验统计量、确定临界值和做出推断结论等步骤。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线性回归模型的假设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因变量与自变量之间存在线性关系，误差项独立同分布，且误差项的均值为0。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线性回归模型的适用范围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适用于解释和预测因变量与一个或多个自变量之间的因果关系。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通过线性方程来表示自变量和因变量之间的关系。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5" b="168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最小二乘法的定义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通过最小化预测值与实际值之间的平方误差，来估计回归模型的参数。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最小二乘法的优点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简单易行，适用于多种类型的数据，能够给出参数的唯一解。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最小二乘法的局限性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对异常值敏感，可能受到多重共线性的影响。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最小二乘法估计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在回归分析中，当因变量受到多个自变量的影响时，可以使用多元线性回归模型。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所有自变量与因变量之间存在线性关系，误差项独立同分布，且误差项的均值为0。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多元线性回归的假设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用于解释和预测多个自变量对因变量的影响，以及筛选重要的自变量。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回归模型的评估与选择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模型的评估指标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包括R方、调整R方、残差图、正态性检验等，用于评估模型拟合的好坏。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模型的选择原则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根据实际问题和数据特点，选择合适的回归模型，如简单线性回归、多元线性回归、岭回归、套索回归等。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模型的验证与优化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通过交叉验证、网格搜索等技术对模型进行验证和优化，以提高模型的预测精度和泛化能力。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https://d.book118.com/605343133231011101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2024-09-10T05:32:55.050</cp:lastPrinted>
  <dcterms:created xsi:type="dcterms:W3CDTF">2024-09-09T21:32:55Z</dcterms:created>
  <dcterms:modified xsi:type="dcterms:W3CDTF">2024-09-09T21:32:57Z</dcterms:modified>
</cp:coreProperties>
</file>