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DD729-740D-49C5-A7CA-68F6951CF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84778-7537-4B22-A376-AFDF5D74C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8D1CF-8586-410E-B931-D24C5E12A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6FA05-248B-45B9-A6DD-D5F95012F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3D6089-886D-43B1-8680-A55C55BFF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21307F-B9F5-4680-A5CC-00B5FD60A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572370-F21E-4381-A50A-11B4DEEE4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46F38-85BD-4DEA-B42C-D8FA54875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B7419-B6E2-42DC-9841-8046672AE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8AD90-0565-4ADE-A786-7AD7D6CF4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7FFF0-B89F-478E-B023-873F0C084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344013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患儿脱水治疗护理PPT\n## 1.患儿脱水的基本概念与原因\n### 1.1脱水的基本概念及其分类\n### 1.2患儿脱水的主要原因\n### 1.3脱水对患儿健康的影响\n## 2.患儿脱水程度的评估与诊断\n### 2.1评估患儿脱水程度的方法\n### 2.2脱水的临床表现及诊断\n### 2.3实验室检查在脱水评估中的作用\n## 3.患儿脱水治疗的基本原则与方法\n### 3.1患儿脱水治疗的基本原则\n### 3.2不同类型脱水的治疗方法\n### 3.3药物治疗在脱水治疗中的作用\n## 4.患儿脱水护理的关键措施\n### 4.1患儿脱水护理的环境与物品准备\n### 4.2脱水患儿的液体疗法护理\n### 4.3脱水患儿的营养支持护理\n## 5.患儿脱水治疗与护理的并发症预防与处理\n### 5.1患儿脱水治疗与护理的并发症预防\n### 5.2并发症的早期发现与处理\n### 5.3并发症预防与处理的案例分析\n## 6.患儿脱水治疗与护理的健康教育\n### 6.1患儿家长对脱水治疗与护理的认识与教育\n### 6.2患儿脱水预防与健康教育\n### 6.3患儿脱水治疗与护理的沟通与协作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患儿脱水治疗护理PPT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患儿脱水的基本概念与原因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脱水是指体内水分减少，导致体内水电解质平衡失调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等渗性脱水：体内电解质浓度不变，水分减少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低渗性脱水：体内水分减少，电解质浓度降低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高渗性脱水：体内水分减少，电解质浓度升高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脱水程度分为轻、中、重三度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轻度脱水：体重减少5%以下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中度脱水：体重减少5%-10%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重度脱水：体重减少10%以上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脱水的基本概念及其分类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喂养不当：如喂养量不足、喂养次数过少</a:t>
                </a:r>
                <a:endParaRPr/>
              </a:p>
            </p:txBody>
          </p:sp>
          <p:sp>
            <p:nvSpPr>
              <p:cNvPr id="22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婴儿期：母乳或配方奶摄入不足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幼儿期：食物种类单一，摄入水分不足</a:t>
                </a:r>
                <a:endParaRPr/>
              </a:p>
            </p:txBody>
          </p:sp>
        </p:grpSp>
        <p:grpSp>
          <p:nvGrpSpPr>
            <p:cNvPr id="23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呕吐、腹泻：导致体液丢失过多</a:t>
                </a:r>
                <a:endParaRPr/>
              </a:p>
            </p:txBody>
          </p:sp>
          <p:sp>
            <p:nvSpPr>
              <p:cNvPr id="2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消化系统疾病：胃炎、肠炎、胰腺炎等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感染性疾病：感冒、肺炎、手足口病等</a:t>
                </a:r>
                <a:endParaRPr/>
              </a:p>
            </p:txBody>
          </p:sp>
        </p:grpSp>
        <p:grpSp>
          <p:nvGrpSpPr>
            <p:cNvPr id="23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发热、出汗：导致体液蒸发过多</a:t>
                </a:r>
                <a:endParaRPr/>
              </a:p>
            </p:txBody>
          </p:sp>
          <p:sp>
            <p:nvSpPr>
              <p:cNvPr id="2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发热：病毒感染、细菌感染等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出汗：运动、穿过多衣物等</a:t>
                </a:r>
                <a:endParaRPr/>
              </a:p>
            </p:txBody>
          </p:sp>
        </p:grpSp>
      </p:grpSp>
      <p:pic>
        <p:nvPicPr>
          <p:cNvPr id="23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患儿脱水的主要原因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低钾血症：肌肉无力、心慌、心电图异常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低钠血症：头痛、恶心、昏迷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高钠血症：口渴、尿少、抽搐</a:t>
                </a:r>
                <a:endParaRPr/>
              </a:p>
            </p:txBody>
          </p:sp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电解质紊乱：导致心率失常、抽搐等</a:t>
                </a:r>
                <a:endParaRPr/>
              </a:p>
            </p:txBody>
          </p:sp>
        </p:grpSp>
        <p:grpSp>
          <p:nvGrpSpPr>
            <p:cNvPr id="24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酸中毒：呼吸急促、乏力、精神差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碱中毒：恶心、呕吐、头痛</a:t>
                </a:r>
                <a:endParaRPr/>
              </a:p>
            </p:txBody>
          </p:sp>
          <p:sp>
            <p:nvSpPr>
              <p:cNvPr id="2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酸碱平衡失调：导致呼吸急促、乏力等</a:t>
                </a:r>
                <a:endParaRPr/>
              </a:p>
            </p:txBody>
          </p:sp>
        </p:grpSp>
        <p:grpSp>
          <p:nvGrpSpPr>
            <p:cNvPr id="25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心功能不全：心率增快、心慌、气促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血压下降：头晕、昏厥、休克</a:t>
                </a:r>
                <a:endParaRPr/>
              </a:p>
            </p:txBody>
          </p:sp>
          <p:sp>
            <p:nvSpPr>
              <p:cNvPr id="2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循环系统受损：导致心率增快、血压下降等</a:t>
                </a:r>
                <a:endParaRPr/>
              </a:p>
            </p:txBody>
          </p:sp>
        </p:grpSp>
      </p:grpSp>
      <p:pic>
        <p:nvPicPr>
          <p:cNvPr id="25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脱水对患儿健康的影响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患儿脱水程度的评估与诊断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观察患儿精神状态、皮肤弹性、眼泪、口腔黏膜</a:t>
                </a:r>
                <a:endParaRPr/>
              </a:p>
            </p:txBody>
          </p:sp>
          <p:sp>
            <p:nvSpPr>
              <p:cNvPr id="2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精神状态：萎靡、烦躁、嗜睡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皮肤弹性：皮肤皱褶、干瘪、弹性差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眼泪：无泪、泪少、泪液黏稠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口腔黏膜：干燥、舌苔少、口腔溃疡</a:t>
                </a:r>
                <a:endParaRPr/>
              </a:p>
            </p:txBody>
          </p:sp>
        </p:grpSp>
        <p:grpSp>
          <p:nvGrpSpPr>
            <p:cNvPr id="26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询问患儿喂养、呕吐、腹泻、出汗等情况</a:t>
                </a:r>
                <a:endParaRPr/>
              </a:p>
            </p:txBody>
          </p:sp>
          <p:sp>
            <p:nvSpPr>
              <p:cNvPr id="2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喂养：喂养量、喂养次数、喂养时间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呕吐：呕吐次数、呕吐量、呕吐物性质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腹泻：腹泻次数、腹泻量、腹泻物性质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出汗：出汗量、出汗时间、出汗原因</a:t>
                </a:r>
                <a:endParaRPr/>
              </a:p>
            </p:txBody>
          </p:sp>
        </p:grpSp>
        <p:grpSp>
          <p:nvGrpSpPr>
            <p:cNvPr id="27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定期测量患儿体重、血压、脉搏、尿量等指标</a:t>
                </a:r>
                <a:endParaRPr/>
              </a:p>
            </p:txBody>
          </p:sp>
          <p:sp>
            <p:nvSpPr>
              <p:cNvPr id="27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体重：体重减少、体重增长缓慢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血压：低血压、高血压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脉搏：心率增快、心率减慢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尿量：尿少、多尿、无尿</a:t>
                </a:r>
                <a:endParaRPr/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评估患儿脱水程度的方法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脱水的临床表现及诊断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7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呕吐：频繁、大量呕吐，呕吐物为胃内容物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腹泻：大便次数增多，大便呈水样、蛋花样或黏液样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发热：体温升高，伴有畏寒、寒战等症状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皮肤弹性差：皮肤皱褶、干瘪、弹性差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眼窝凹陷：眼球凹陷、眼睑不能完全闭合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尿量减少：尿少、多尿、无尿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心率增快：心率超过120次/分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血压下降：低血压、休克</a:t>
            </a:r>
            <a:endParaRPr/>
          </a:p>
        </p:txBody>
      </p:sp>
      <p:cxnSp>
        <p:nvCxnSpPr>
          <p:cNvPr id="27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血常规：红细胞计数、白细胞计数、血小板计数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红细胞计数：了解脱水程度及贫血情况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白细胞计数：评估感染程度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血小板计数：了解凝血功能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血液生化：电解质、酸碱平衡、肾功能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电解质：了解钾、钠、氯等离子浓度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酸碱平衡：了解pH值、碳酸氢根浓度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肾功能：了解肌酐、尿素氮等指标</a:t>
                </a:r>
                <a:endParaRPr/>
              </a:p>
            </p:txBody>
          </p:sp>
          <p:pic>
            <p:nvPicPr>
              <p:cNvPr id="29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尿液检查：尿常规、尿生化、尿比重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尿常规：了解尿液颜色、透明度、红细胞、白细胞等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尿生化：了解尿肌酐、尿素氮等指标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尿比重：了解尿液浓缩程度</a:t>
                </a:r>
                <a:endParaRPr/>
              </a:p>
            </p:txBody>
          </p:sp>
          <p:pic>
            <p:nvPicPr>
              <p:cNvPr id="29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实验室检查在脱水评估中的作用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患儿脱水治疗的基本原则与方法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纠正脱水：补充足够的液体，恢复体内水分平衡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等渗性脱水：补充生理盐水或林格液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低渗性脱水：补充高渗盐水或林格液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高渗性脱水：补充低渗盐水或林格液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纠正电解质紊乱：根据血生化检查结果调整电解质补充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低钾血症：补充钾离子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低钠血症：补充钠离子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高钠血症：限制钠离子摄入，补充水分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纠正酸碱平衡失调：根据血气分析结果调整酸碱平衡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酸中毒：补充碳酸氢钠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碱中毒：补充氯化钾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患儿脱水治疗的基本原则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等渗性脱水：补充生理盐水或林格液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剂量：10-20ml/kg，根据脱水程度和体重调整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速度：4-6小时以内补充一半量，12-16小时补充剩余量</a:t>
                </a:r>
                <a:endParaRPr/>
              </a:p>
            </p:txBody>
          </p:sp>
          <p:sp>
            <p:nvSpPr>
              <p:cNvPr id="3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低渗性脱水：补充高渗盐水或林格液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剂量：10-20ml/kg，根据脱水程度和体重调整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速度：4-6小时以内补充一半量，12-16小时补充剩余量</a:t>
                </a:r>
                <a:endParaRPr/>
              </a:p>
            </p:txBody>
          </p:sp>
          <p:sp>
            <p:nvSpPr>
              <p:cNvPr id="3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高渗性脱水：补充低渗盐水或林格液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剂量：5-10ml/kg，根据脱水程度和体重调整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速度：4-6小时以内补充一半量，12-16小时补充剩余量</a:t>
                </a:r>
                <a:endParaRPr/>
              </a:p>
            </p:txBody>
          </p:sp>
          <p:sp>
            <p:nvSpPr>
              <p:cNvPr id="4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不同类型脱水的治疗方法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抗感染药物：针对感染原因使用抗生素</a:t>
                </a:r>
                <a:endParaRPr/>
              </a:p>
            </p:txBody>
          </p:sp>
          <p:sp>
            <p:nvSpPr>
              <p:cNvPr id="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细菌感染：使用抗生素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病毒感染：使用抗病毒药物</a:t>
                </a:r>
                <a:endParaRPr/>
              </a:p>
            </p:txBody>
          </p:sp>
        </p:grpSp>
        <p:grpSp>
          <p:nvGrpSpPr>
            <p:cNvPr id="5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止泻药物：减轻腹泻症状，减少水分丢失</a:t>
                </a:r>
                <a:endParaRPr/>
              </a:p>
            </p:txBody>
          </p:sp>
          <p:sp>
            <p:nvSpPr>
              <p:cNvPr id="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吸附剂：蒙脱石散、活性炭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止泻药：复方樟脑酊、硫酸镁</a:t>
                </a:r>
                <a:endParaRPr/>
              </a:p>
            </p:txBody>
          </p:sp>
        </p:grpSp>
        <p:grpSp>
          <p:nvGrpSpPr>
            <p:cNvPr id="5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抑酸药物：减少胃酸分泌，减轻胃肠道症状</a:t>
                </a:r>
                <a:endParaRPr/>
              </a:p>
            </p:txBody>
          </p:sp>
          <p:sp>
            <p:nvSpPr>
              <p:cNvPr id="5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H2受体拮抗剂：西美洛定、洛赛克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PPI：奥美拉唑、雷贝拉唑</a:t>
                </a:r>
                <a:endParaRPr/>
              </a:p>
            </p:txBody>
          </p: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药物治疗在脱水治疗中的作用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https://d.book118.com/605344013321011111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患儿脱水治疗护理PPT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2024-09-17T21:16:53.828</cp:lastPrinted>
  <dcterms:created xsi:type="dcterms:W3CDTF">2024-09-17T13:16:53Z</dcterms:created>
  <dcterms:modified xsi:type="dcterms:W3CDTF">2024-09-17T13:16:55Z</dcterms:modified>
</cp:coreProperties>
</file>