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DACE0-1396-41B1-95E7-DBCCE8796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5FAEB-C3F9-4FC6-AFAE-D3F9A0FC4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6E692-C41E-4047-97A7-E0956B42E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063F7-5F92-40A0-83BA-43D00C2BE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578E2-2882-4863-9E2D-9C1CBE45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0742B-64EF-4605-99E9-C8A9B4528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18BD5-3785-46BD-ACE2-4B8CCD37D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4651F-82C1-4A74-8DFD-34A9F0F12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26C54-37A9-4DC0-8022-30A0298B0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87541-2FFA-4930-BD55-742228B4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53969-11C9-44DB-B4DB-A5AE0437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00124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椎间盘突出症的护理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椎间盘突出症的日常护理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椎间盘突出症的康复训练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椎间盘突出症的预防措施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椎间盘突出症的常见问题与解答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椎间盘突出症概述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48" b="25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椎间盘突出症是由于椎间盘退行性变或外力作用，导致椎间盘的纤维环破裂，髓核突出压迫神经根或脊髓，引起一系列症状的疾病。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腰痛、坐骨神经痛、下肢麻木、肌肉无力、间歇性跛行等。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57" r="184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23" r="296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长期弯腰劳动、外伤、遗传因素、肥胖等。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椎间盘退行性变，纤维环破裂，髓核突出压迫神经根或脊髓。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875" b="12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通过X线、CT、MRI等影像学检查结合临床症状进行诊断。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保守治疗（休息、药物治疗、物理治疗等）、手术治疗（椎间盘摘除、融合等）。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椎间盘突出症的日常护理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保证充足的休息时间，避免过度劳累，特别是避免长时间维持同一姿势。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在疼痛缓解后，逐渐恢复轻度活动，如散步、拉伸等，以促进血液循环。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控制饮食中的脂肪摄入，避免过度肥胖给腰椎带来额外负担。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多摄入富含蛋白质、钙质、维生素的食物，如牛奶、豆制品、绿叶蔬菜等，以增强骨骼健康。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保持乐观的心态，积极面对疾病，避免焦虑、抑郁等不良情绪影响康复。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与医生、家人、朋友交流，寻求支持和帮助，共同应对疾病。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椎间盘突出症的康复训练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核心肌群训练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康复锻炼方法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827" b="1682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9358" b="1935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171" b="121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如平板支撑、仰卧起坐等，增强腰部和腹部肌肉力量，稳定腰椎。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如伸展、瑜伽等，缓解肌肉紧张，改善血液循环。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如慢跑、游泳等，提高心肺功能，增强整体身体素质。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如单脚站立、闭眼站立等，增强身体平衡感，减少摔倒风险。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https://d.book118.com/606000124003010044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2024-09-12T04:13:38.542</cp:lastPrinted>
  <dcterms:created xsi:type="dcterms:W3CDTF">2024-09-11T20:13:38Z</dcterms:created>
  <dcterms:modified xsi:type="dcterms:W3CDTF">2024-09-11T20:13:40Z</dcterms:modified>
</cp:coreProperties>
</file>