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C2B24-F285-48C3-A886-8AC5C49A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DF4F-7A72-4335-B75F-E43FBD60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05489-1C2D-416D-A921-4193D80B0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2D8C4-5D0E-47EA-9599-EF14E0B8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B9CF5-6DCE-4F71-A44C-E46B9571C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882A3-FCBF-41A8-8510-A03D9EA4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BBEC5C-207F-4CD2-92FC-6FC367407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E09853-C90D-4442-B651-94E7E5493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76843-0C29-4E61-BFA4-7F1F8734E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AE92E-26B9-45E5-9587-EAD549A28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004C9-7669-492A-8781-1B8652ED1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0204523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农业企业融资障碍及对策研究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农业企业融资现状及障碍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农业企业融资对策研究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农业企业融资模式创新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农业企业融资风险及防范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农业企业融资实践案例分析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495" b="114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180" b="81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农业企业融资难问题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农业企业普遍面临融资难、融资贵的问题，制约了其发展和壮大。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农业在国民经济中的地位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农业是国民经济的基础，农业企业的发展对于保障粮食安全、促进农村经济发展具有重要意义。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通过对农业企业融资障碍及对策的研究，可以为政府、金融机构和企业提供有针对性的解决方案，促进农业企业的可持续发展。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分析农业企业的融资现状及存在的问题；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提出解决农业企业融资障碍的对策和建议，包括企业自身努力、金融机构创新和政策环境优化等方面。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探究农业企业融资障碍的成因，包括企业自身因素、金融机构因素和政策环境因素等；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研究目的：揭示农业企业融资障碍的成因，提出针对性的解决策略，为农业企业融资提供理论支持和实践指导。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农业企业融资现状及障碍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随着农业现代化的推进，农业企业对资金的需求日益迫切，用于扩大生产规模、改进技术和提高生产效率。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融资需求迫切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目前，农业企业的融资渠道主要包括银行贷款、政府补贴和民间借贷等，其中银行贷款是最主要的融资方式。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融资渠道有限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542" r="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由于农业企业往往缺乏抵押物和担保，导致银行对其贷款的风险评估较高，进而使得农业企业的融资成本相对较高。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融资成本高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农业企业融资现状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缺乏抵押物和担保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农业企业往往缺乏足够的抵押物和担保，难以满足金融机构的贷款条件，导致融资难度增加。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农业企业与金融机构之间存在信息不对称的问题，使得金融机构难以准确评估农业企业的信用状况和还款能力。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金融服务不足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部分地区的金融服务体系不完善，缺乏专门针对农业企业的金融产品和服务，使得农业企业在融资过程中面临诸多不便。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375" r="8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42" r="17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农业企业融资障碍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农业企业自身因素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部分农业企业管理不规范，财务透明度低，导致金融机构难以对其进行准确的信用评估。此外，一些农业企业缺乏长远规划，使得金融机构对其未来发展前景持谨慎态度。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50" r="10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金融机构在风险控制方面的要求较为严格，对农业企业的贷款审批标准相对较高。同时，部分金融机构对农业产业的了解不足，缺乏专业的农业信贷团队，导致对农业企业的融资支持不足。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政策环境因素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尽管政府对农业企业融资给予了一定的政策支持，但在实际操作中仍存在诸多问题和不足。例如，政府补贴资金有限，难以满足广大农业企业的融资需求；政策执行力度不够，导致部分政策措施未能有效落地。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障碍原因分析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农业企业融资对策研究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完善法律法规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建立健全农业企业融资相关法律法规，规范融资市场秩序，保护投资者和融资者的合法权益。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推动农业保险发展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政府可以引导和支持农业保险的发展，为农业企业提供风险保障，提高其抵御风险的能力。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加大政策扶持力度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政府可以通过财政补贴、税收优惠、贷款担保等方式，为农业企业提供更多的资金支持，降低其融资成本。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政府层面对策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金融机构可以针对农业企业的特点和需求，创新金融产品，提供更加灵活、多样化的融资服务。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创新金融产品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金融机构可以通过降低贷款利率、减少收费项目等方式，降低农业企业的融资成本，提高其融资的可得性。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降低融资成本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金融机构应加强对农业企业融资的风险管理，建立完善的风险评估和控制机制，确保资金安全。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金融机构层面对策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提升自身实力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农业企业应通过加强内部管理、提高生产效率、拓展市场渠道等方式，提升自身实力，增强融资能力。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完善财务制度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农业企业应建立完善的财务制度，规范财务管理，提高财务透明度，为融资提供可靠的依据。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拓展融资渠道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农业企业可以通过银行贷款、股权融资、债券融资等多种方式拓展融资渠道，实现资金来源的多元化。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企业层面对策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农业企业融资模式创新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https://d.book118.com/606002045235010045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2024-09-14T22:35:17.696</cp:lastPrinted>
  <dcterms:created xsi:type="dcterms:W3CDTF">2024-09-14T14:35:17Z</dcterms:created>
  <dcterms:modified xsi:type="dcterms:W3CDTF">2024-09-14T14:35:19Z</dcterms:modified>
</cp:coreProperties>
</file>