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D1A09E-F65C-4170-8FDA-7AB1B8C9A73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B7D8C-51BD-4726-A811-440E7155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BA652-C793-4318-BF73-0DFD69BEC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7A70D-085B-48A6-8A6B-E0E2A6640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98501-61EA-4B13-BF82-E905C67D3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CAE02-9961-4C73-9F19-7CCBA3EB2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995FC-C699-4409-95C4-6AD3DA252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B0C8F7-828B-4954-806D-C1EB6899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55BA9-A65C-4CC5-B73F-A937A57F1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3C6B3-BC40-47DC-8207-9A3F437FA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63D36-DCD5-4981-862B-C29BD6E28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D80D8-2EC8-4A09-93B9-7ED0E591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3EE514-F344-468C-A8B2-75BC79A9AFA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CF21070-84DE-4846-ADDE-8554333A60D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03011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乳腺护理查房个案汇报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乳腺护理查房个案汇报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乳腺护理查房的基本概念与原则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乳腺护理查房个案分析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乳腺护理查房的技巧与经验分享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乳腺护理查房有效性评估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乳腺护理查房个案汇报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帮助患者积极面对病情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减轻焦虑和恐惧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预防复发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指导患者正确护理乳腺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减少疾病复发风险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个体化护理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根据患者情况制定个性化护理方案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提高护理效果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乳腺护理查房重要性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及时干预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能够发现乳腺疾病早期症状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3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乳腺护理查房个案研究方法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研究将综合收集多例乳腺疾病患者的个案资料，通过案例分析，总结乳腺护理查房的有效实践经验。结合文献资料和专家意见，归纳出最佳实践方法，以提高乳腺护理查房的效果和质量。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乳腺护理查房的基本概念与原则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乳腺护理查房定义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乳腺护理查房是指对乳腺疾病患者进行定期护理和检查。旨在及早发现疾病变化，提供专业护理和指导。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定期检查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保持定期查房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及时发现和处理异常情况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教育指导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向患者提供乳腺健康知识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保护隐私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尊重患者感受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保护个人隐私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乳腺护理查房原则比较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个性化护理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根据患者情况制定个性化护理计划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7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乳腺护理查房个案分析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个案三：乳房外伤患者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病情描述：乳房受伤、疼痛不适。护理措施：冰敷止痛、局部包扎。效果评估：疼痛减轻，伤口愈合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6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6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结节明显减小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症状好转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个案四：乳腺囊性增生患者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9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护理措施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针灸调理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22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23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24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25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乳腺护理的挑战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乳腺护理是一个综合性的诊疗过程，需要护士具备丰富的专业知识和细心的护理技巧，提高对乳腺疾病的认知和护理水平是我们面临的挑战。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https://d.book118.com/606003011041010103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乳腺护理查房个案汇报</vt:lpstr>
      <vt:lpstr>目录</vt:lpstr>
      <vt:lpstr>第一章 乳腺护理查房个案汇报</vt:lpstr>
      <vt:lpstr>乳腺护理查房重要性</vt:lpstr>
      <vt:lpstr>乳腺护理查房个案研究方法</vt:lpstr>
      <vt:lpstr>第2章 乳腺护理查房的基本概念与原则</vt:lpstr>
      <vt:lpstr> </vt:lpstr>
      <vt:lpstr>乳腺护理查房原则比较</vt:lpstr>
      <vt:lpstr>第3章 乳腺护理查房个案分析</vt:lpstr>
      <vt:lpstr> </vt:lpstr>
      <vt:lpstr>个案四：乳腺囊性增生患者</vt:lpstr>
      <vt:lpstr>乳腺护理的挑战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2024-09-28T10:19:09.139</cp:lastPrinted>
  <dcterms:created xsi:type="dcterms:W3CDTF">2024-09-28T02:19:09Z</dcterms:created>
  <dcterms:modified xsi:type="dcterms:W3CDTF">2024-09-28T02:19:11Z</dcterms:modified>
</cp:coreProperties>
</file>