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6821E9-4ABA-4874-BA0C-60872AB74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FEB43-3913-4720-9C80-C8569DDC3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C50DE-125D-46E5-9A3E-2129C5518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F76A3-AF5E-4246-ACE8-D9BC47DCA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C4813B-5DB0-437C-BAA1-D1AC3F216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4E719D-49A0-4AF9-87A5-54354B616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236229-1668-4EF5-ABFC-51412DF9D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775B39-E078-4F41-87B5-2312AACF5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3562E3-A3AD-4F2C-B2D3-65541B528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FBF93-3B70-41C8-A615-DF72B47FD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88366-8FFC-4AC3-9762-7CF200799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0041012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使用AP元素和行为汇总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行为概述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AP元素与行为关系分析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使用AP元素和行为汇总方法论述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实验结果与分析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本文档旨在汇总在使用AP（Advanced Placement）元素和行为时，所涉及到的关键概念、实践经验和最佳实践，以便读者能够更好地理解和应用AP元素和行为。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和行为是Web开发中的重要组成部分，它们允许开发者创建更丰富、更交互式的网页应用程序。然而，由于AP元素和行为的多样性和复杂性，开发者在使用过程中可能会遇到一些挑战和困惑。因此，本文档将对AP元素和行为进行详细的介绍和解释，帮助开发者更好地掌握它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本文将详细介绍AP元素的概念、类型、属性和使用方法，包括如何创建、修改和删除AP元素，以及如何在页面中使用AP元素来增强用户体验。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AP行为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本文将深入探讨AP行为的概念、分类、实现方式和应用场景，包括如何定义、调用和修改AP行为，以及如何使用AP行为来实现页面交互和动态效果。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最佳实践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本文将总结在使用AP元素和行为时的一些最佳实践和经验教训，包括如何提高页面性能、优化用户体验、确保兼容性和安全性等方面的建议和指导。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AP元素定义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AP元素（Adobe Photoshop Elements）：指Adobe Photoshop软件中的一系列可编辑、可自定义的图形、文本、图像等元素。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AP元素是构成Photoshop设计作品的基本组成部分，可用于创建海报、网页、移动应用等多种设计作品。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图形元素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文本元素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图像元素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其他元素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AP元素类型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包括矢量图形、位图图像等，如形状、线条、图标等。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包括照片、图像素材等，可用于设计背景、图案、贴图等。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包括各种字体、字号、颜色的文本，可用于设计标题、段落、标签等。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如音频、视频、动画等多媒体元素，以及自定义的笔刷、样式等。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AP元素是设计作品视觉表现的基础，通过不同的组合和排版方式，可以呈现出不同的视觉效果和风格。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视觉表现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文本元素是传达信息的主要手段，通过合理的字体、字号、颜色等设置，可以使信息更加清晰易读。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信息传达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通过添加多媒体元素和自定义笔刷、样式等，可以增加设计作品的交互性和趣味性，提高用户体验。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交互体验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AP元素可以作为品牌形象识别的重要组成部分，通过统一的设计风格和元素应用，可以增强品牌的辨识度和认知度。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品牌识别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AP元素作用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行为概述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行为定义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行为是用户在与网站或应用程序进行交互时所执行的操作。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这些操作可以包括点击、滑动、拖动、输入文本等。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导航行为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用户通过点击链接或按钮，或使用搜索功能来浏览和导航网站或应用程序的不同部分。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用户通过填写表单、提交信息、选择选项或进行其他交互操作来与网站或应用程序进行交互。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社交行为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用户通过分享、点赞、评论或参与社区讨论等方式与其他用户进行互动。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行为类型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通过了解和分析用户行为，可以优化网站或应用程序的设计和功能，以提供更好的用户体验。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根据用户的历史行为和偏好，可以提供个性化的内容和服务推荐，增加用户的参与度和满意度。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通过对用户行为数据的收集和分析，可以深入了解用户的需求和行为模式，为产品改进和营销策略提供有价值的洞察。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数据分析和洞察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AP元素与行为关系分析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037" r="240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61" r="290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394" r="2639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AP元素的设计和功能可以引导用户进行特定的行为，如点击、滑动、输入等。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AP元素引导行为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用户的行为可以改变AP元素的状态、属性或触发特定的事件，从而实现动态的交互效果。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行为影响AP元素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相互作用关系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https://d.book118.com/606004101240010045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2024-09-14T22:43:08.944</cp:lastPrinted>
  <dcterms:created xsi:type="dcterms:W3CDTF">2024-09-14T14:43:08Z</dcterms:created>
  <dcterms:modified xsi:type="dcterms:W3CDTF">2024-09-14T14:43:11Z</dcterms:modified>
</cp:coreProperties>
</file>