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2B4D2-16BB-4510-8C49-0C1646B29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14973-105E-4ECE-9AA5-480B8F162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E2F93-DB10-4692-A23C-36A8B7B4A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BB80DB-AC9A-480D-BB17-4E0058120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86C48A-E9C2-4686-B498-4E98DF37B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5C2AC8-6F17-4F1F-A23B-AFA563CDD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E7E362-9830-46B6-A0E4-B9A2A636C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29295-717B-4063-B66C-82FCA6292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BDEBD6-E92E-4BC8-AF14-1CF030DB8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7BD6C-AF1B-47BF-9AF7-5947D0DE3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4FD9B-4703-475A-9046-9DADC6837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00415411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VB高级语言技巧教学课件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VB语言基础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面向对象编程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高级语言特性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实战案例分析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VB语言基础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变量声明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在VB中，需要先声明变量才能使用，可以使用Dim、Private或Public关键字进行声明。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VB支持多种数据类型，包括Integer、Long、Single、Double、String等，每种数据类型都有其特定的存储范围和用途。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变量与数据类型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函数与过程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自定义函数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在VB中，可以使用Function关键字定义自己的函数，函数可以接受参数并返回一个值。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子程序与过程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子程序（Sub）用于执行一系列操作但不返回值，过程（Procedure）类似于子程序但可以接受参数。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常用控件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VB提供了多种控件，如按钮（Button）、文本框（TextBox）、标签（Label）等，用于创建用户界面。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控件可以响应多种事件，如单击（Click）、双击（DoubleClick）等，通过编写事件处理程序来响应用户操作。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控件与事件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面向对象编程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类定义了对象的属性和方法，对象是类的实例。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类是对象的抽象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通过实例化类来创建对象，分配内存空间并初始化属性。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对象的创建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通过访问修饰符（Public、Private、Protected）控制对象属性的访问权限，实现数据隐藏和安全。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类与对象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继承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子类继承父类的属性和方法，并可以扩展或重写。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子类可以以自己的方式实现父类的方法，允许使用子类对象代替父类对象。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重载与重写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方法重载是指在同一类中定义多个同名方法，而方法重写是指在子类中重写父类的方法。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继承与多态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92" r="1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事件是由对象发出的信号，可以由其他对象响应。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与事件相关联的方法，当事件发生时自动执行。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事件处理程序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通过事件和事件处理程序实现程序流程的控制和交互。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事件驱动编程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事件驱动编程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高级语言特性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泛型编程允许程序员定义可重用的组件，这些组件可以处理不同数据类型而无需重新编写代码。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VB支持泛型集合、泛型方法和泛型函数，这些都可以通过添加类型参数来创建。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泛型编程可以提高代码的重用性和可维护性，减少代码冗余，并提高代码的安全性和类型安全。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泛型编程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异步编程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异步编程允许程序在等待某些操作（如I/O操作）完成时继续执行其他任务。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VB提供了异步编程模式，如异步方法、异步类和异步结构。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异步编程可以提高程序的响应性和性能，特别是在处理长时间运行的任务时，可以避免UI线程阻塞，提高用户体验。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https://d.book118.com/606004154110010033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2024-09-02T00:15:16.506</cp:lastPrinted>
  <dcterms:created xsi:type="dcterms:W3CDTF">2024-09-01T16:15:16Z</dcterms:created>
  <dcterms:modified xsi:type="dcterms:W3CDTF">2024-09-01T16:15:18Z</dcterms:modified>
</cp:coreProperties>
</file>