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40548-A829-47CD-ACD6-01A8CC58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97407-0C30-4DBB-8519-7E35CE76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6E91A-E165-4D0B-A2A5-C4CD75799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B5F46-4410-4302-9AE8-D94E3C22C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6E469-13EF-421E-9577-94BA5F911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DDE23-E755-4C59-BC78-992256E4C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3DB14-9D8E-4097-801B-074F93E5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8C6EE-CC46-4A0F-872A-01B860224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F861C-5FE7-4F6F-AE8C-14EF3644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BC8D6-9491-4AFF-88F6-B7256A1A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49638-D98C-44A6-B9F5-1F9EAC0FD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10021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质量管理的问题预防和解决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通过质量管理，确保产品符合设计要求和客户需求，降低缺陷率和故障率，提升产品的可靠性和稳定性。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优质的产品是企业赢得市场和客户信任的关键，通过质量管理可以提升品牌形象，增加市场份额和销售额。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预防质量问题的发生可以避免返工、维修和退货等成本，同时减少因质量问题引起的客户投诉和法律风险。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降低成本和风险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" r="1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质量管理确保产品满足客户需求和期望，提高客户满意度和忠诚度，促进长期合作关系。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通过不断识别和解决质量问题，推动企业持续改进生产流程、提升技术水平和管理能力。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质量管理涉及企业各个部门，需要跨部门协作和沟通，共同致力于质量目标的实现。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在激烈的市场竞争中，优质的产品是企业脱颖而出的关键，质量管理有助于企业保持竞争优势。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应对竞争压力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质量是指产品或服务满足规定或潜在需求的特征和特性的总和。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质量不仅包括产品或服务本身的质量，还包括它们在设计、生产、销售和使用过程中的质量。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质量定义及内涵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包括以顾客为关注焦点、领导作用、全员参与、过程方法、管理的系统方法、持续改进、基于事实的决策方法和与供方互利的关系等8项原则。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包括PDCA循环、六西格玛管理、精益管理、田口方法、故障模式和影响分析（FMEA）等。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质量管理体系的建立与运行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组织应不断寻求改进的机会，通过数据分析、内部审核、管理评审等手段，持续改进质量管理体系，提高产品质量和客户满意度。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质量管理体系的持续改进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包括确定质量方针和目标、建立组织机构、分配职责和权限、制定质量管理体系文件等步骤。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包括实施质量管理体系文件、进行内部审核和管理评审、采取纠正和预防措施等步骤，以确保质量管理体系的有效性和一致性。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质量管理体系的运行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通过对历史数据、行业趋势和内部运营的综合分析，识别出可能对质量产生负面影响的潜在风险。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实时监控生产或服务过程，捕捉异常波动和偏差，以便及时发现潜在问题。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建立有效的客户反馈和员工建议渠道，收集来自不同层面的信息和意见，帮助识别潜在问题。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采用先进的生产技术和设备，提高自动化水平，减少人为因素对质量的影响。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制定标准操作程序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建立详细的标准操作程序，确保员工遵循统一的流程和规范，减少人为错误。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提供针对性的培训和教育，提高员工对质量管理的认识和技能水平，增强预防意识。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制定持续改进计划，明确改进目标、措施和时间表，推动质量管理的不断优化。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建立激励机制，对在质量改进方面取得显著成绩的员工和团队给予认可和奖励，激发持续改进的动力。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运用统计技术和数据分析工具，对质量数据进行深入挖掘和分析，发现改进机会。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问题解决流程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971" r="1997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通过质量检查、用户反馈、内部报告等途径，及时发现并记录潜在或已出现的问题。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根据问题的性质、严重程度、影响范围等因素，对问题进行分类，以便针对不同类型的问题采取相应的处理措施。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https://d.book118.com/606010021040010034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2024-09-03T06:49:09.350</cp:lastPrinted>
  <dcterms:created xsi:type="dcterms:W3CDTF">2024-09-02T22:49:09Z</dcterms:created>
  <dcterms:modified xsi:type="dcterms:W3CDTF">2024-09-02T22:49:11Z</dcterms:modified>
</cp:coreProperties>
</file>