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D1F2F-1091-4255-8E1E-16E0E0DB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0EBB1-667A-4624-B2D6-18737D2E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5D5E3-18FD-4B3B-89A8-2301E2F0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532B4-2D0D-47F1-A42B-3353FD5E9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3E296D-A33C-4AE1-8C28-A8E453B90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A3762-86CC-4EB7-9BC1-02433628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A2E8D-A88F-4817-ABEB-656B579CD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3AC4C-1B1A-4859-B954-1062FCDB8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A0A4E-4E52-4114-95F6-352EF644D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58C20-7790-4FFD-A9F9-87591C50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B4EFB-EF63-4C5A-A37E-91B75CF73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102120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肝癌病人的护理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肝癌疾病概述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肝癌病人的日常护理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肝癌病人的康复护理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肝癌病人的临终关怀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肝癌是一种起源于肝脏细胞的恶性肿瘤，是全球范围内常见的恶性肿瘤之一。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根据肿瘤的来源和特点，肝癌可分为原发性肝癌和继发性肝癌两大类。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肝癌的发病与多种因素有关，其中最常见的原因是慢性乙型肝炎和丙型肝炎病毒感染，长期酗酒也是肝癌发病的重要因素之一。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肝癌的发生是一个多步骤、多阶段的过程，涉及到多种基因突变和表观遗传学改变，这些改变导致肝细胞异常增生和恶性转化。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肝癌早期通常无明显症状，随着病情进展，可能出现右上腹疼痛、食欲不振、乏力、消瘦、发热等症状。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肝癌患者在疾病晚期可能出现黄疸、腹水、肝肿大、脾肿大等体征。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肝癌病人的日常护理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提供营养均衡的食物，确保摄入足够的蛋白质、维生素和矿物质。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肝癌病人需要高蛋白、低脂肪的食物，如鱼、瘦肉、豆类等。同时，应提供富含维生素的新鲜蔬菜和水果。避免食用油腻、辛辣和刺激性食物，以免加重病情。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31" r="14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关注病人的心理状态，提供情感支持和安慰。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肝癌病人常常会感到焦虑、恐惧和无助。护理人员应与病人建立良好的沟通，倾听他们的感受，提供积极的心理支持。同时，鼓励病人保持乐观的心态，积极配合治疗。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评估病人的疼痛程度，采取适当的止痛措施。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肝癌病人可能会感到不同程度的疼痛，护理人员应定期评估病人的疼痛程度，遵医嘱给予适当的止痛药物。同时，可以采取其他非药物治疗措施，如按摩、放松技巧等，以缓解病人的疼痛。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https://d.book118.com/606010212042010043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2024-09-11T02:34:54.041</cp:lastPrinted>
  <dcterms:created xsi:type="dcterms:W3CDTF">2024-09-10T18:34:54Z</dcterms:created>
  <dcterms:modified xsi:type="dcterms:W3CDTF">2024-09-10T18:34:55Z</dcterms:modified>
</cp:coreProperties>
</file>