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367E75-9ED3-4212-9C14-CF035AF9CE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7CB6F4-1193-4FE4-A893-B39022FCB0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EE65BF-C9CA-498F-82EC-FB8EAAE258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39BE36-CA01-4C13-BE40-220F2ED626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A8CC4A-76D6-491A-BBB3-F34858BE9E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58545B-91D7-48DD-9F9F-7C1495EE5F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BE796A-1B07-43A3-9831-7CEF4057BE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253E27-906F-4E99-89D3-774B46DE38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0F3A18-1F73-4807-8BE3-20AA7313E0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467548-971D-41A9-8BEE-5EF94D4E36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58FB9F-6084-4BDC-BD2D-C5796F7F4F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6012241210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37706" y="4043701"/>
            <a:ext cx="4392529" cy="320369"/>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alpha val="100000"/>
                  </a:srgbClr>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教学查房背景图素材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背景图素材的种类</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背景图素材的用途</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背景图素材的获取方式</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背景图素材的使用技巧</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优秀背景图素材推荐</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背景图素材的种类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自然风光类</a:t>
              </a:r>
            </a:p>
          </p:txBody>
        </p:sp>
      </p:grpSp>
      <p:grpSp>
        <p:nvGrpSpPr>
          <p:cNvPr id="40" name="Group 40"/>
          <p:cNvGrpSpPr/>
          <p:nvPr/>
        </p:nvGrpSpPr>
        <p:grpSpPr>
          <a:xfrm>
            <a:off x="323860" y="1451184"/>
            <a:ext cx="3286271" cy="1172597"/>
            <a:chOff x="323860" y="1451184"/>
            <a:chExt cx="3286271" cy="1172597"/>
          </a:xfrm>
        </p:grpSpPr>
        <p:sp>
          <p:nvSpPr>
            <p:cNvPr id="41" name="TextBox 41"/>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自然风光类背景图素材通常包括山川、河流、森林、草原等自然景观，能够营造出清新、自然的氛围。</a:t>
              </a:r>
            </a:p>
          </p:txBody>
        </p:sp>
      </p:grpSp>
      <p:grpSp>
        <p:nvGrpSpPr>
          <p:cNvPr id="42" name="Group 42"/>
          <p:cNvGrpSpPr/>
          <p:nvPr/>
        </p:nvGrpSpPr>
        <p:grpSpPr>
          <a:xfrm>
            <a:off x="181203" y="3072914"/>
            <a:ext cx="3286271" cy="1172597"/>
            <a:chOff x="181203" y="3072914"/>
            <a:chExt cx="3286271" cy="1172597"/>
          </a:xfrm>
        </p:grpSpPr>
        <p:sp>
          <p:nvSpPr>
            <p:cNvPr id="43" name="TextBox 43"/>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r">
                <a:lnSpc>
                  <a:spcPct val="150000"/>
                </a:lnSpc>
                <a:buFont typeface="Arial"/>
                <a:buChar char="•"/>
              </a:pPr>
              <a:r>
                <a:rPr lang="en-US" sz="1500">
                  <a:solidFill>
                    <a:schemeClr val="dk1">
                      <a:alpha val="100000"/>
                    </a:schemeClr>
                  </a:solidFill>
                  <a:latin typeface="Microsoft Yahei"/>
                  <a:ea typeface="Microsoft Yahei"/>
                  <a:cs typeface="Microsoft Yahei"/>
                </a:rPr>
                <a:t>·</a:t>
              </a:r>
            </a:p>
          </p:txBody>
        </p:sp>
      </p:grpSp>
      <p:grpSp>
        <p:nvGrpSpPr>
          <p:cNvPr id="44" name="Group 44"/>
          <p:cNvGrpSpPr/>
          <p:nvPr/>
        </p:nvGrpSpPr>
        <p:grpSpPr>
          <a:xfrm>
            <a:off x="545256" y="4966595"/>
            <a:ext cx="3286271" cy="1172597"/>
            <a:chOff x="545256" y="4966595"/>
            <a:chExt cx="3286271" cy="1172597"/>
          </a:xfrm>
        </p:grpSpPr>
        <p:sp>
          <p:nvSpPr>
            <p:cNvPr id="45" name="TextBox 45"/>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山川背景图：山川背景图能够展现出壮丽、雄伟的自然景色，有助于引发人们对大自然的敬畏之情。</a:t>
              </a:r>
            </a:p>
          </p:txBody>
        </p:sp>
      </p:grpSp>
      <p:grpSp>
        <p:nvGrpSpPr>
          <p:cNvPr id="46" name="Group 46"/>
          <p:cNvGrpSpPr/>
          <p:nvPr/>
        </p:nvGrpSpPr>
        <p:grpSpPr>
          <a:xfrm>
            <a:off x="8724537" y="3072914"/>
            <a:ext cx="3286271" cy="1172597"/>
            <a:chOff x="8724537" y="3072914"/>
            <a:chExt cx="3286271" cy="1172597"/>
          </a:xfrm>
        </p:grpSpPr>
        <p:sp>
          <p:nvSpPr>
            <p:cNvPr id="47" name="TextBox 47"/>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森林背景图：森林背景图则能展现出丰富的生态多样性，有助于增强人们对自然的认识和保护意识。</a:t>
              </a:r>
            </a:p>
          </p:txBody>
        </p:sp>
      </p:grpSp>
      <p:grpSp>
        <p:nvGrpSpPr>
          <p:cNvPr id="48" name="Group 48"/>
          <p:cNvGrpSpPr/>
          <p:nvPr/>
        </p:nvGrpSpPr>
        <p:grpSpPr>
          <a:xfrm>
            <a:off x="8168429" y="4966595"/>
            <a:ext cx="3286271" cy="1172597"/>
            <a:chOff x="8168429" y="4966595"/>
            <a:chExt cx="3286271" cy="1172597"/>
          </a:xfrm>
        </p:grpSpPr>
        <p:sp>
          <p:nvSpPr>
            <p:cNvPr id="49" name="TextBox 49"/>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草原背景图：草原背景图则能展现出广阔、无垠的自然风光，有助于拓宽人们的视野和心境。</a:t>
              </a:r>
            </a:p>
          </p:txBody>
        </p:sp>
      </p:grpSp>
      <p:grpSp>
        <p:nvGrpSpPr>
          <p:cNvPr id="50" name="Group 50"/>
          <p:cNvGrpSpPr/>
          <p:nvPr/>
        </p:nvGrpSpPr>
        <p:grpSpPr>
          <a:xfrm>
            <a:off x="8581879" y="1451184"/>
            <a:ext cx="3286271" cy="1172597"/>
            <a:chOff x="8581879" y="1451184"/>
            <a:chExt cx="3286271" cy="1172597"/>
          </a:xfrm>
        </p:grpSpPr>
        <p:sp>
          <p:nvSpPr>
            <p:cNvPr id="51" name="TextBox 51"/>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河流背景图：河流背景图则能呈现出流畅、舒缓的美感，有助于缓解紧张情绪。</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34865"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城市风光背景图：城市风光背景图则能展现出城市的现代化和文明程度，有助于激发人们对美好生活的向往和追求。</a:t>
            </a:r>
          </a:p>
        </p:txBody>
      </p:sp>
      <p:sp>
        <p:nvSpPr>
          <p:cNvPr id="3" name="Freeform 3"/>
          <p:cNvSpPr/>
          <p:nvPr/>
        </p:nvSpPr>
        <p:spPr>
          <a:xfrm>
            <a:off x="826123"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29985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75765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93715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41089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86868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0481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52192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97971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715922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632959"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09075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927026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7439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201787"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739769" y="135847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文化遗址背景图：文化遗址背景图则能呈现出人类文化的多样性和独特性，有助于增强人们对不同文化的理解和尊重。</a:t>
            </a:r>
          </a:p>
        </p:txBody>
      </p:sp>
      <p:sp>
        <p:nvSpPr>
          <p:cNvPr id="19" name="TextBox 19"/>
          <p:cNvSpPr txBox="1"/>
          <p:nvPr/>
        </p:nvSpPr>
        <p:spPr>
          <a:xfrm>
            <a:off x="4612797"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历史建筑背景图：历史建筑背景图能够展现出人类建筑艺术和历史的魅力，有助于引发人们对文化遗产的关注和保护意识。</a:t>
            </a:r>
          </a:p>
        </p:txBody>
      </p:sp>
      <p:sp>
        <p:nvSpPr>
          <p:cNvPr id="20" name="TextBox 20"/>
          <p:cNvSpPr txBox="1"/>
          <p:nvPr/>
        </p:nvSpPr>
        <p:spPr>
          <a:xfrm>
            <a:off x="390728" y="4569595"/>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人文景观类背景图素材包括历史建筑、文化遗址、城市风光等，能够展现出人类文明和历史发展的痕迹。</a:t>
            </a:r>
          </a:p>
        </p:txBody>
      </p:sp>
      <p:sp>
        <p:nvSpPr>
          <p:cNvPr id="21" name="TextBox 21"/>
          <p:cNvSpPr txBox="1"/>
          <p:nvPr/>
        </p:nvSpPr>
        <p:spPr>
          <a:xfrm>
            <a:off x="2501762" y="1358476"/>
            <a:ext cx="274320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350">
                <a:solidFill>
                  <a:schemeClr val="dk1">
                    <a:alpha val="100000"/>
                  </a:schemeClr>
                </a:solidFill>
                <a:latin typeface="Microsoft Yahei"/>
                <a:ea typeface="Microsoft Yahei"/>
                <a:cs typeface="Microsoft Yahei"/>
              </a:rPr>
              <a:t>· </a:t>
            </a:r>
          </a:p>
        </p:txBody>
      </p:sp>
      <p:cxnSp>
        <p:nvCxnSpPr>
          <p:cNvPr id="22" name="Connector 22"/>
          <p:cNvCxnSpPr/>
          <p:nvPr/>
        </p:nvCxnSpPr>
        <p:spPr>
          <a:xfrm flipH="1" flipV="1">
            <a:off x="1737012" y="2310619"/>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3" name="AutoShape 23"/>
          <p:cNvSpPr/>
          <p:nvPr/>
        </p:nvSpPr>
        <p:spPr>
          <a:xfrm>
            <a:off x="1632675" y="3432283"/>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1693635" y="349324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65618"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556577" y="1767642"/>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7" name="Connector 27"/>
          <p:cNvCxnSpPr/>
          <p:nvPr/>
        </p:nvCxnSpPr>
        <p:spPr>
          <a:xfrm flipH="1" flipV="1">
            <a:off x="5978060" y="2327386"/>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5873723" y="3412474"/>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934683" y="347343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0" name="Connector 30"/>
          <p:cNvCxnSpPr/>
          <p:nvPr/>
        </p:nvCxnSpPr>
        <p:spPr>
          <a:xfrm flipH="1" flipV="1">
            <a:off x="10182152" y="2308178"/>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1" name="AutoShape 31"/>
          <p:cNvSpPr/>
          <p:nvPr/>
        </p:nvSpPr>
        <p:spPr>
          <a:xfrm>
            <a:off x="10077815" y="341765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10138775" y="347861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624263"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4" name="Connector 34"/>
          <p:cNvCxnSpPr/>
          <p:nvPr/>
        </p:nvCxnSpPr>
        <p:spPr>
          <a:xfrm flipH="1" flipV="1">
            <a:off x="3860239" y="3572081"/>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5" name="AutoShape 35"/>
          <p:cNvSpPr/>
          <p:nvPr/>
        </p:nvSpPr>
        <p:spPr>
          <a:xfrm>
            <a:off x="3750497"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3811457"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7" name="Connector 37"/>
          <p:cNvCxnSpPr/>
          <p:nvPr/>
        </p:nvCxnSpPr>
        <p:spPr>
          <a:xfrm flipH="1" flipV="1">
            <a:off x="8108145" y="3558730"/>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8" name="AutoShape 38"/>
          <p:cNvSpPr/>
          <p:nvPr/>
        </p:nvSpPr>
        <p:spPr>
          <a:xfrm>
            <a:off x="7998403"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059363"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3476652"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736750"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5773138" y="1740312"/>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817145"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9992364" y="1776887"/>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701728" y="5019600"/>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7833655" y="4965413"/>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人文景观类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350">
                <a:solidFill>
                  <a:schemeClr val="dk1">
                    <a:alpha val="100000"/>
                  </a:schemeClr>
                </a:solidFill>
                <a:latin typeface="Microsoft Yahei"/>
                <a:ea typeface="Microsoft Yahei"/>
                <a:cs typeface="Microsoft Yahei"/>
              </a:rPr>
              <a:t>· </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解剖图背景图：解剖图背景图能够清晰地呈现人体结构和器官位置，有助于医学生更好地理解人体解剖学知识。</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医学仪器背景图：医学仪器背景图则能呈现出医学仪器的外观和结构，有助于医生更好地了解和使用相关仪器。</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病理切片背景图：病理切片背景图则能展示病变组织和细胞的形态特征，有助于医生对疾病进行准确的诊断和治疗。</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医学图像类背景图素材包括解剖图、病理切片、医学仪器等，能够为医学教育和研究提供直观的视觉资料。</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医学图像类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33796"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 抽象艺术类背景图素材包括几何图形、抽象图案、色彩组合等，能够通过非具象的形式来表达情感和思想。</a:t>
            </a:r>
          </a:p>
        </p:txBody>
      </p:sp>
      <p:sp>
        <p:nvSpPr>
          <p:cNvPr id="17" name="TextBox 17"/>
          <p:cNvSpPr txBox="1"/>
          <p:nvPr/>
        </p:nvSpPr>
        <p:spPr>
          <a:xfrm>
            <a:off x="2871147"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ct val="0"/>
              </a:spcBef>
              <a:buFont typeface="Arial"/>
              <a:buChar char="•"/>
            </a:pPr>
            <a:r>
              <a:rPr lang="en-US" sz="1500">
                <a:solidFill>
                  <a:srgbClr val="FFFFFF">
                    <a:alpha val="100000"/>
                  </a:srgbClr>
                </a:solidFill>
                <a:latin typeface="Microsoft Yahei"/>
                <a:ea typeface="Microsoft Yahei"/>
                <a:cs typeface="Microsoft Yahei"/>
              </a:rPr>
              <a:t>· </a:t>
            </a:r>
          </a:p>
        </p:txBody>
      </p:sp>
      <p:sp>
        <p:nvSpPr>
          <p:cNvPr id="18" name="TextBox 18"/>
          <p:cNvSpPr txBox="1"/>
          <p:nvPr/>
        </p:nvSpPr>
        <p:spPr>
          <a:xfrm>
            <a:off x="5086385"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几何图形背景图：几何图形背景图以简洁的线条和形状构成，能够引发人们对空间和秩序的思考。</a:t>
            </a:r>
          </a:p>
        </p:txBody>
      </p:sp>
      <p:sp>
        <p:nvSpPr>
          <p:cNvPr id="19" name="TextBox 19"/>
          <p:cNvSpPr txBox="1"/>
          <p:nvPr/>
        </p:nvSpPr>
        <p:spPr>
          <a:xfrm>
            <a:off x="7308884"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抽象图案背景图：抽象图案背景图则能通过自由的线条和色彩组合来表达独特的视觉效果，有助于激发人们的想象力和创造力。</a:t>
            </a:r>
          </a:p>
        </p:txBody>
      </p:sp>
      <p:sp>
        <p:nvSpPr>
          <p:cNvPr id="20" name="TextBox 20"/>
          <p:cNvSpPr txBox="1"/>
          <p:nvPr/>
        </p:nvSpPr>
        <p:spPr>
          <a:xfrm>
            <a:off x="9574070"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色彩组合背景图：色彩组合背景图则能通过不同色彩的搭配和组合来传达情感和氛围，有助于增强视觉冲击力和艺术感染力。</a:t>
            </a:r>
          </a:p>
        </p:txBody>
      </p:sp>
      <p:sp>
        <p:nvSpPr>
          <p:cNvPr id="21" name="AutoShape 21"/>
          <p:cNvSpPr/>
          <p:nvPr/>
        </p:nvSpPr>
        <p:spPr>
          <a:xfrm>
            <a:off x="5209470"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967443" y="1905233"/>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抽象艺术类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背景图素材的用途</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装饰PPT页面</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丰富页面内容</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使用背景图素材可以增加PPT的视觉效果，使页面内容更加丰富多样。</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提升视觉体验</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选择与主题相符的背景图，能够使PPT的整体视觉效果更加协调，提升观众的视觉体验。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693" r="1769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通过使用对比强烈的背景图，可以突出PPT中的重点内容，引导观众的注意力。</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背景图的使用可以使PPT的内容更有层次感，让观众更好地理解信息的层级关系。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增强视觉效果</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层次感</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突出重点</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吸引眼球</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有趣的背景图能够快速吸引观众的注意力，使讲解者更容易引导观众的思路。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保持兴趣</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使用与主题相关的背景图可以激发观众的兴趣，使他们在整个讲解过程中保持高度的注意力。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057" r="1205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提高观众注意力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5631" r="156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直观展示</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某些背景图可以直观地展示讲解内容，例如地理信息、历史事件等，帮助观众更好地理解。</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情感共鸣</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选择具有情感元素的背景图，可以引发观众的情感共鸣，使讲解内容更加深入人心。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辅助讲解内容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背景图素材的获取方式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https://d.book118.com/606012241210010044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2024-09-13T06:35:56.673</cp:lastPrinted>
  <dcterms:created xsi:type="dcterms:W3CDTF">2024-09-12T22:35:56Z</dcterms:created>
  <dcterms:modified xsi:type="dcterms:W3CDTF">2024-09-12T22:35:58Z</dcterms:modified>
</cp:coreProperties>
</file>