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CC2D1-8658-424B-AE1A-3FBA459EC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54F1C-16FD-43E0-B955-22A79FB9C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A20C7-A2D4-4DE9-BA5E-2AFF5042E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F5DB9-CA5A-4884-B487-36355657A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4F8A3-0F4A-4994-85A9-F3679C748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68F631-615A-41BD-8496-AAA920C2F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02AD67-F41F-42E8-9F99-E969D3308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A0EC6-A9A7-42CE-A9CD-F0C88C04D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20C54-5D17-4BD6-92B5-EC2B40FD5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AE2BD-837C-4564-A8A2-FBA652A07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95C3F-5C2D-46BA-BBAC-40C148927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140350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提供学生实践和实验机会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学生实践与实验的重要性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学校提供的实践与实验机会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企业提供的实践与实验机会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社会组织提供的实践与实验机会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加强学生实践与实验机会的建议和措施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培养学生实践能力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提供学生实践和实验机会是高等教育的重要组成部分，有助于培养学生的实践能力、创新精神和解决问题的能力。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促进理论与实践结合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通过实践和实验，学生可以将所学理论知识应用于实际中，加深对知识的理解和掌握，促进理论与实践的结合。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推动学科发展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学生实践和实验往往能够产生新的数据和发现，为学科研究和发展提供新的思路和方向。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通过实践和实验，使学生掌握专业领域内的实践技能和操作方法，培养其独立解决问题的能力。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提高学生实践技能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鼓励学生进行创新性实验和实践，培养其创新思维和创新能力，为未来职业发展奠定基础。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培养学生创新思维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通过与企业、研究机构等合作，提供学生实践和实验机会，促进产学研合作，推动科技成果转化和应用。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促进产学研合作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学生实践与实验的重要性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通过实践和实验，学生可以将所学理论知识应用于实际中，加深对知识的理解和掌握。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培养动手能力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实践和实验需要学生亲自动手操作，从而培养学生的动手能力和实践技能。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在实践和实验中，学生往往需要与同学或老师合作完成任务，从而增强团队协作能力。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提升学生综合素质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实践和实验为学生提供了自由发挥的空间，可以激发学生的创新思维和创造力。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通过实践和实验，学生可以学会如何发现问题、分析问题和解决问题，从而培养解决问题的能力。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培养解决问题能力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实践和实验需要学生具备一定的实践能力，通过不断的实践锻炼，学生的实践能力可以得到提升。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增强实践能力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培养学生创新精神和实践能力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拓展职业发展空间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通过实践和实验，学生可以接触到更多的新技术和新领域，从而拓展自己的职业发展空间。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增加就业竞争力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具备实践和实验经验的学生在就业市场上更具竞争力，更容易获得用人单位的青睐。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提升个人成长潜力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实践和实验可以帮助学生发现自己的兴趣和潜力所在，从而提升个人成长潜力。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促进学生就业和未来发展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学校提供的实践与实验机会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提供先进的实验室设备和充足的实验材料，确保学生能够在安全、专业的环境中进行实验。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配备专业的实验指导教师，为学生提供实验设计、操作技巧、数据分析等方面的指导。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学校开设涵盖各学科的实验课程，包括物理、化学、生物等基础实验，以及专业领域的综合实验。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鼓励学生参与教师的科研项目，接触前沿的科学研究，培养科研思维和实践能力。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实施学术导师制，为每位学生分配专业导师，指导学生的学术研究和职业发展。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学术导师制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鼓励学生将科研成果发表在国际学术会议和期刊上，提升学生的学术影响力和竞争力。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鼓励学生参与社会服务活动，如支教、扶贫等，培养学生的社会责任感和公民意识。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学校设置社会实践课程，要求学生参与社会实践活动，如社会调查、志愿服务等。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实践基地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与企事业单位合作建立实践基地，为学生提供实习、实训机会，了解职业环境和市场需求。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竞赛项目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学校组织各类学科竞赛，如数学建模、物理竞赛、创新创业大赛等，激发学生的创新精神和竞争意识。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竞赛培训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提供竞赛培训课程和辅导，帮助学生提高竞赛水平和综合素质。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竞赛成果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鼓励学生积极参加各类竞赛，争取获得优异成绩和荣誉，为学生的升学和就业创造有利条件。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学科竞赛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https://d.book118.com/606014035014010040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2024-09-06T06:32:15.754</cp:lastPrinted>
  <dcterms:created xsi:type="dcterms:W3CDTF">2024-09-05T22:32:15Z</dcterms:created>
  <dcterms:modified xsi:type="dcterms:W3CDTF">2024-09-05T22:32:17Z</dcterms:modified>
</cp:coreProperties>
</file>