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C6F9C-1A70-414F-A34A-FF2B90B65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B171B-AB15-4A1F-B68F-51DFBFC26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14647-FD47-4E7C-9848-B8028ECCD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05135F-D39A-4367-AD08-9CF836506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1EDE52-26D8-4F4C-8EC4-AE968297D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066B37-C224-4ABC-B81A-F17E44C41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FE9B52-0896-43C5-9100-A65E4736B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893459-071D-48D4-820A-256CAB368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766FF8-EC66-4C4F-9773-D956E94AF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CD7F8-0AA7-44E4-A8D8-BAA2BC71C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921294-667E-4F06-A58B-CABD1F0C7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01405111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泡沫塑料成型工艺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泡沫塑料成型设备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泡沫塑料成型材料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泡沫塑料成型质量控制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泡沫塑料成型发展趋势与挑战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泡沫塑料成型简介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泡沫塑料是一种多孔材料，其内部含有大量气泡或孔洞，使其具有轻质、保温、隔音等特点。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泡沫塑料的密度比实心塑料低，通常只有实心塑料的10-30%，因此可以大幅度减轻重量，降低成本。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泡沫塑料的孔径大小、孔洞形状和分布等因素对其性能产生影响，如隔音、隔热、缓冲等。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泡沫塑料的定义与特性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建筑行业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汽车座椅、仪表板、门板等内饰件。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汽车行业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家电行业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其他领域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包装材料、减震材料、体育器材等。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保温材料、隔音材料、隔热材料等。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冰箱、洗衣机等家用电器的保温材料和隔音材料。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泡沫塑料的应用领域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泡沫塑料的成型原理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泡沫塑料的成型主要通过化学发泡或物理发泡的方式，使塑料中产生大量气泡或孔洞。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化学发泡是通过在塑料中加入化学发泡剂，在加热或加压条件下发泡剂分解产生气体，形成气泡。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物理发泡则是通过机械搅拌、气体混入等方式使塑料中充满气体，再通过压力调整等手段使气体困在塑料中形成孔洞。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泡沫塑料成型工艺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化学发泡法是通过化学反应产生气体，使塑料发泡的方法。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化学发泡法是在塑料中添加化学物质，在加热或受压时发生化学反应，产生气体，使塑料膨胀形成泡沫。这种方法可以生产出密度较低的泡沫塑料，广泛应用于包装、保温等领域。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化学发泡法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物理发泡法是通过改变温度或压力，使塑料发泡的方法。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物理发泡法是利用温度和压力的变化，使塑料内部的气体膨胀或被强制进入塑料中，形成泡沫。这种方法可以生产出密度较高的泡沫塑料，广泛应用于家具、建筑等领域。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物理发泡法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机械发泡法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机械发泡法是通过高速搅拌或振动，使塑料发泡的方法。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机械发泡法是利用高速搅拌或振动，使塑料中的气体被搅拌或振动出来，形成泡沫。这种方法可以生产出密度适中的泡沫塑料，广泛应用于汽车、航空等领域。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不同的成型工艺适用于不同的应用场景和泡沫塑料需求。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泡沫塑料成型工艺时，需要根据应用场景和需求进行比较和选择。化学发泡法适用于低密度泡沫塑料的生产；物理发泡法适用于高密度泡沫塑料的生产；机械发泡法适用于中等密度泡沫塑料的生产。此外，还需要考虑生产效率、成本、环保等因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成型工艺比较与选择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泡沫塑料成型设备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立式成型机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适用于生产小型和微型泡沫塑料制品，特点是结构紧凑、占地面积小、操作灵活。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压延成型机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主要用于生产厚度均匀的泡沫塑料片材，特点是生产效率高、制品厚度一致性好。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注塑成型机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适用于生产各种形状和规格的复杂泡沫塑料制品，特点是成型精度高、生产效率高、可自动化生产。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卧式成型机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主要用于生产大型和中型泡沫塑料制品，特点是结构简单、操作方便、生产效率高。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成型机种类与特点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成型机工作原理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成型模具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成型机通过加热和加压将塑料熔体注入模具中，模具的形状决定了最终制品的形状。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脱模与取出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当制品冷却定型后，成型机通过脱模机构将制品从模具中取出。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冷却定型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熔体注入模具后，成型机通过冷却系统将模具冷却，使熔体固化定型。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自动化控制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成型机配备自动化控制系统，可实现温度、压力、时间等工艺参数的精确控制。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https://d.book118.com/606014051110010045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2024-09-14T03:35:47.393</cp:lastPrinted>
  <dcterms:created xsi:type="dcterms:W3CDTF">2024-09-13T19:35:47Z</dcterms:created>
  <dcterms:modified xsi:type="dcterms:W3CDTF">2024-09-13T19:35:49Z</dcterms:modified>
</cp:coreProperties>
</file>