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50782-CC93-49AF-91B3-8EE217BFB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ECF4D-29F7-46E9-9C94-2A7848E7E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8B6F5-83B6-47B8-B03A-6C2EE5AC3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D01D7-802B-4626-9D13-5FA33F2A4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4894C7-1B5A-4962-8A98-EF6A4F190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B11B06-774F-4C76-8147-A89165C29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654293-6C98-4B0D-AAA2-4EC3CC7D3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4E8D90-2667-4E88-8646-9C3339351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6781E-409A-49C6-B0F3-285F8967C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C7F88-064D-4AAE-A1FC-DFF6B513A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98DA0-56EC-4AEE-9B05-3A3EA1914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02021301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商贸仓储企业安全生产风险分级管控与隐患排查治理制度构建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商贸仓储企业安全生产现状及风险分析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隐患排查治理制度构建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安全生产风险分级管控实践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为了加强商贸仓储企业的安全生产管理，预防和减少生产安全事故，保障员工生命财产安全，提高企业的经济效益和社会效益。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随着商贸仓储行业的快速发展，企业规模不断扩大，安全生产风险也随之增加。为了有效应对这一挑战，构建安全生产风险分级管控与隐患排查治理制度显得尤为重要。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通过对安全生产风险进行分级管控，企业可以更加有针对性地制定风险管理措施，合理分配资源，提高风险管理的效率和效果。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建立健全的安全生产风险分级管控与隐患排查治理制度，可以展示企业对安全生产的重视和负责态度，提升企业的社会形象和声誉。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安全生产是企业可持续发展的重要保障。通过构建科学、合理的安全生产风险分级管控与隐患排查治理制度，企业可以确保生产经营活动的顺利进行，实现长期稳定发展。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隐患排查治理制度有助于企业及时发现和消除潜在的安全隐患，从而有效预防生产安全事故的发生。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安全生产风险分级管控与隐患排查治理制度的意义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商贸仓储企业安全生产现状及风险分析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318" b="83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商贸仓储企业安全生产现状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部分商贸仓储企业对安全生产的重要性认识不足，缺乏安全意识和风险防范意识。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安全管理制度不健全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部分企业未建立完善的安全管理制度，或者制度执行不力，导致安全隐患无法及时发现和消除。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安全设施不完善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一些商贸仓储企业的安全设施陈旧、不完善，无法满足安全生产的需求。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通过对商贸仓储企业的全面调研和分析，识别出可能存在的安全风险，如火灾、爆炸、中毒、坍塌等。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对识别出的安全风险进行评估，确定风险的等级和影响范围，为后续的风险管控提供依据。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安全生产风险识别与评估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针对重大安全风险，采取严格的管控措施，如加强安全监管、完善安全设施、提高员工安全素质等。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一级风险管控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二级风险管控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三级风险管控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针对较大安全风险，采取相应的管控措施，如加强安全检查、制定应急预案、开展安全培训等。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针对一般安全风险，采取常规的管控措施，如加强日常安全管理、定期开展安全演练等。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风险分级管控策略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隐患排查治理制度构建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明确排查的目标、范围、时间、人员等要素，确保全面覆盖。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292" r="72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制定隐患排查计划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综合运用定期巡查、专项检查、季节性检查、节假日检查等多种方法，提高隐患发现率。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采用多种排查方法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对排查出的隐患进行记录，包括隐患描述、危害程度、整改措施等信息，便于跟踪管理。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建立隐患排查档案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制定隐患治理方案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针对不同类型的隐患，制定相应的治理措施，明确责任部门、整改时限等要求。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加强治理过程中的沟通与协作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相关部门之间要保持密切沟通，共同推进隐患治理工作。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及时采取应急措施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对于可能引发事故的隐患，应立即采取应急措施，防止事态扩大。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隐患治理措施及实施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实施绩效考核与奖惩机制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将隐患排查治理工作纳入绩效考核体系，对表现突出的个人和部门进行表彰奖励，对履职不到位的进行问责处理。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建立健全责任体系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明确各级管理人员在隐患排查治理中的职责，形成齐抓共管的良好局面。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加强制度宣传与培训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通过多种形式宣传隐患排查治理制度，提高员工的安全意识。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制度执行与监管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https://d.book118.com/606020213010010051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2024-09-16T15:43:16.769</cp:lastPrinted>
  <dcterms:created xsi:type="dcterms:W3CDTF">2024-09-16T07:43:16Z</dcterms:created>
  <dcterms:modified xsi:type="dcterms:W3CDTF">2024-09-16T07:43:18Z</dcterms:modified>
</cp:coreProperties>
</file>