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182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5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5B2E9-FFDD-4C5C-B6B1-AC10B6470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985D2-E0BB-4DDC-8280-9188A526C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22497-3D00-4FF9-9967-838FCE3A0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4690A-157D-415C-9751-2FD8F5DDB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7B91FA-1C20-4F70-96EE-538DEFB88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430A67-68B8-48EE-97DC-FC9147C53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F1FF6E-7A02-4EC9-B455-4E1FB5B10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E3CA7-4111-4259-BCD0-535BA36F5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8FEBBA-72B0-4BB6-BC83-2A98C1A7E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1AE31-ED06-4DB6-B6CA-123352705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0C88A-48CD-4CB4-A3D4-30A635F51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172" r:id="rId2"/>
    <p:sldLayoutId id="2147493173" r:id="rId3"/>
    <p:sldLayoutId id="2147493174" r:id="rId4"/>
    <p:sldLayoutId id="2147493175" r:id="rId5"/>
    <p:sldLayoutId id="2147493176" r:id="rId6"/>
    <p:sldLayoutId id="2147493177" r:id="rId7"/>
    <p:sldLayoutId id="2147493178" r:id="rId8"/>
    <p:sldLayoutId id="2147493179" r:id="rId9"/>
    <p:sldLayoutId id="2147493180" r:id="rId10"/>
    <p:sldLayoutId id="214749318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02112512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19棉花姑娘2021至2022学年一年级语文下册[七彩课堂]教学课件(部编版)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教学背景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教学内容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教学方法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教学重点与难点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教学过程设计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https://d.book118.com/606021125123010034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19棉花姑娘2021至2022学年一年级语文下册[七彩课堂]教学课件(部编版)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2024-09-03T18:37:11.900</cp:lastPrinted>
  <dcterms:created xsi:type="dcterms:W3CDTF">2024-09-03T10:37:11Z</dcterms:created>
  <dcterms:modified xsi:type="dcterms:W3CDTF">2024-09-03T10:37:13Z</dcterms:modified>
</cp:coreProperties>
</file>