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B0FB038-515F-4E99-B0CB-82061FBE4E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FC42AC-1E34-4920-8A55-E0B7201AFE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AC65C01-06A7-4982-AC11-13A34ADFBB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8D8E69B-29E5-4FAB-BA73-D3AE5D72E8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AD2BE59-19B5-4446-8256-5CE1514805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080C796-0C92-4DBE-8A9C-77E5DCF7467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9AC587E-8958-474F-939A-5F25E027673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8465D2C-0CC8-4FF4-9787-4E60B29FF3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CA590E-208C-497C-9901-DF425CD710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D43ECE-7979-4AC8-BE12-6C253A9574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8BCCE4-7E87-4C23-AC5D-B7C8C77EDF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t>Click to edit Master text styles</a:t>
            </a:r>
          </a:p>
          <a:p>
            <a:r>
              <a:t>Second level</a:t>
            </a:r>
          </a:p>
          <a:p>
            <a:r>
              <a:t>Third level</a:t>
            </a:r>
          </a:p>
          <a:p>
            <a:r>
              <a:t>Fourth level</a:t>
            </a:r>
          </a:p>
          <a:p>
            <a:r>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8/1/2011</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6022133204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a:t>
            </a:r>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汇报时间：2024-01-19</a:t>
            </a:r>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汇报人：AA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设备概述</a:t>
            </a:r>
          </a:p>
          <a:p>
            <a:r>
              <a:t>设备结构与工作原理</a:t>
            </a:r>
          </a:p>
          <a:p>
            <a:r>
              <a:t>设备性能与技术参数</a:t>
            </a:r>
          </a:p>
          <a:p>
            <a:r>
              <a:t>设备安装与调试</a:t>
            </a:r>
          </a:p>
          <a:p>
            <a:r>
              <a:t>设备操作与维护</a:t>
            </a:r>
          </a:p>
          <a:p>
            <a:r>
              <a:t>设备故障诊断与排除</a:t>
            </a:r>
          </a:p>
          <a:p>
            <a:r>
              <a:t>设备升级与扩展方案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设备概述</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0007" r="20007"/>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OptiXPTN3900是一款高性能的分组传送网络设备，旨在满足运营商和企业客户对高带宽、低时延、高可靠性的业务需求。</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设备功能</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OptiXPTN3900设备支持多种业务接入和传输，包括以太网、MPLS-TP、SDH等，提供灵活的带宽管理和调度能力，以及全面的网络保护和OAM功能。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设备定义与功能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OptiXPTN3900设备适用于运营商的城域网、骨干网和数据中心互联等场景，提供高效、可靠的分组传送解决方案。</a:t>
            </a:r>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运营商网络</a:t>
            </a:r>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OptiXPTN3900设备可应用于企业园区网、数据中心网络等场景，满足企业对高带宽、低时延的业务需求。</a:t>
            </a:r>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企业网络</a:t>
            </a:r>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OptiXPTN3900设备还可应用于电力、交通、石油等行业的专网通信场景，提供定制化的网络解决方案。</a:t>
            </a:r>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专网通信</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设备应用场景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0000" r="20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5G和云计算驱动</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随着5G和云计算技术的快速发展，运营商和企业客户对高性能分组传送设备的需求将持续增长，为OptiXPTN3900设备提供了广阔的市场空间。</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网络升级和扩容需求</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现有网络基础设施的升级和扩容将产生对高性能分组传送设备的持续需求，OptiXPTN3900设备凭借其卓越的性能和功能将具有竞争优势。</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行业数字化转型</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各行业数字化转型的加速推进将产生对定制化网络解决方案的需求，OptiXPTN3900设备可灵活满足不同行业的业务需求，具有较大的市场潜力。</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设备市场前景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设备结构与工作原理</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设备尺寸与重量</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OptiXPTN3900设备采用标准19英寸机架式设计，高度为2U，方便在通信机房中安装和使用。设备具体尺寸和重量根据配置和型号有所不同。</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t="6128" b="6128"/>
          <a:stretch>
            <a:fillRect/>
          </a:stretch>
        </p:blipFill>
        <p:spPr>
          <a:xfrm>
            <a:off x="-344549" y="2654722"/>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接口类型与数量</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设备提供多种接口类型，包括以太网接口、SDH/SONET接口、OTN接口等，满足不同传输需求。接口数量根据设备配置而定，可实现灵活扩展。</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指示灯与按钮</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设备前面板配有多个指示灯，用于显示设备状态、告警信息、业务状态等。同时，前面板还设有电源开关、复位按钮等控制按钮，方便用户对设备进行基本操作。</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设备外观与结构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OptiXPTN3900设备采用高性能主板和处理器，确保设备具备强大的数据处理能力和稳定的运行性能。</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主板与处理器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设备配备大容量内存，支持高速数据传输和处理。同时，提供多种存储选项，如SSD、HDD等，满足不同业务需求。</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内存与存储</a:t>
            </a:r>
          </a:p>
        </p:txBody>
      </p:sp>
      <p:pic>
        <p:nvPicPr>
          <p:cNvPr id="10" name="Picture 10"/>
          <p:cNvPicPr>
            <a:picLocks noChangeAspect="1"/>
          </p:cNvPicPr>
          <p:nvPr/>
        </p:nvPicPr>
        <p:blipFill>
          <a:blip r:embed="rId3"/>
          <a:srcRect l="16675" r="166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21667" r="21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设备采用冗余电源设计，确保在电源故障时业务不中断。高效的散热系统保证设备在长时间运行过程中保持稳定的温度环境。</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电源与散热</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设备内部构造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数据传输与处理</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OptiXPTN3900设备通过接收来自客户端或网络侧的数据，经过内部处理后进行转发或交换。设备支持多种协议和业务类型，可实现高效、灵活的数据传输和处理。</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网络管理与维护</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设备支持SNMP、Telnet、SSH等网络管理协议，方便用户对设备进行远程管理和维护。同时，提供完善的告警和日志功能，帮助用户及时了解设备运行状态和业务情况。</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业务配置与调度</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通过设备的业务配置界面或命令行接口，用户可以对业务进行灵活配置和调度。设备支持静态路由、动态路由等多种路由协议，满足复杂网络环境的业务需求。</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工作原理及流程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设备性能与技术参数</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交换容量</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支持最大交换容量，满足大容量业务处理需求。</a:t>
            </a:r>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端口密度</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提供高密度的端口，支持多种速率和业务类型。</a:t>
            </a:r>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转发性能</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具备线速转发能力，确保业务的高效传输。</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主要性能指标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5933" r="593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功能特性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支持MPLS-TP、分组增强型OTN、以太网等多种协议和功能，提供灵活的组网和业务能力。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设备架构</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采用先进的硬件架构和高速交换芯片，确保设备的高性能和稳定性。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端口类型</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支持多种类型的端口，包括以太网、SDH/SONET、OTN等，满足不同业务需求。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技术参数详解</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对比设备1</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在交换容量、端口密度和转发性能方面，OptiXPTN3900设备具有明显优势。</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对比设备2</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OptiXPTN3900设备在功能特性和设备稳定性方面表现更出色。</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对比设备3</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OptiXPTN3900设备的端口类型和速率更灵活，适应不同场景和业务需求。</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与其他设备性能对比</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设备安装与调试</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https://d.book118.com/606022133204010042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16</Slides>
  <Notes>0</Notes>
  <TotalTime>1</TotalTime>
  <HiddenSlides>0</HiddenSlides>
  <MMClips>0</MMClips>
  <ScaleCrop>0</ScaleCrop>
  <HeadingPairs>
    <vt:vector baseType="variant" size="6">
      <vt:variant>
        <vt:lpstr>Fonts used</vt:lpstr>
      </vt:variant>
      <vt:variant>
        <vt:i4>2</vt:i4>
      </vt:variant>
      <vt:variant>
        <vt:lpstr>Theme</vt:lpstr>
      </vt:variant>
      <vt:variant>
        <vt:i4>1</vt:i4>
      </vt:variant>
      <vt:variant>
        <vt:lpstr>Slide Titles</vt:lpstr>
      </vt:variant>
      <vt:variant>
        <vt:i4>16</vt:i4>
      </vt:variant>
    </vt:vector>
  </HeadingPairs>
  <TitlesOfParts>
    <vt:vector baseType="lpstr" size="19">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2024-09-10T09:14:53.762</cp:lastPrinted>
  <dcterms:created xsi:type="dcterms:W3CDTF">2024-09-10T01:14:53Z</dcterms:created>
  <dcterms:modified xsi:type="dcterms:W3CDTF">2024-09-10T01:14:55Z</dcterms:modified>
</cp:coreProperties>
</file>