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880DAD-3113-4F51-8039-4306CB2973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D4221C-1346-40BA-AF5F-1C60FACF0C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81B793-FAF9-43A8-9B2A-67FFF537B3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F30D6A-A094-498F-805E-079A9A751A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5C945C-6583-4EC8-A02D-27C97C870F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EA88F1-7A84-4E0D-90D0-5818D5421B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4C4ECB-9E9E-4862-A3BC-48A7E93A27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0A690B-D779-4B48-A10B-FA5151A214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0565FA-B465-4008-9F0E-36EDDB10A5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B9E574-016F-4D2B-A8AA-65B9743F6A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C7A02F-B778-4F53-9153-1EAF67E7B4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02310303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《时间历程后处》ppt课件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时间历程后处理概述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时间历程后处理技术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时间历程后处理流程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时间历程后处理案例分析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时间历程后处理的挑战与未来发展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时间历程后处理概述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时间历程后处理是指对时间序列数据进行处理、分析和挖掘的过程，以提取有用的信息和知识，用于决策支持、预测和优化等应用。</a:t>
            </a:r>
            <a:endParaRPr lang="en-US" sz="1100"/>
          </a:p>
        </p:txBody>
      </p:sp>
      <p:sp>
        <p:nvSpPr>
          <p:cNvPr id="385" name="AutoShape 385"/>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时间历程后处理涉及数据清洗、特征提取、模型训练和结果评估等多个环节，需要运用统计学、机器学习和数据挖掘等多种技术。</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时间历程后处理定义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时间序列数据在许多领域都有广泛应用，如金融、能源、交通和医疗等，时间历程后处理能够帮助我们更好地理解和预测这些领域的动态变化。</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通过时间历程后处理，我们可以发现隐藏在数据中的模式和趋势，为决策提供科学依据，提高决策的准确性和可靠性。</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时间历程后处理还可以帮助我们优化资源配置、降低成本和提高效率，为企业和社会带来实际的经济效益。</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时间历程后处理的重要性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能源领域</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用于电力负荷预测、能源消耗优化、智能电网等。</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金融领域</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用于股票价格预测、风险管理、信用评估等。</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交通领域</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用于交通流量预测、智能交通系统优化、公共交通规划等。</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其他领域</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如环境监测、农业、制造业等，都可通过时间历程后处理来提高生产效率和决策水平。</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医疗领域</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用于疾病预测、医疗资源优化、健康管理等。</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时间历程后处理的应用领域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时间历程后处理技术</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数据采集技术是时间历程后处理技术的第一步，它涉及到如何从各种传感器和设备中获取原始数据。</a:t>
              </a:r>
              <a:endParaRPr lang="en-US" sz="1100"/>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t="6637" b="6637"/>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t="5425" b="5425"/>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t="6461" b="6461"/>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t="4001" b="4001"/>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数据采集技术需要考虑到数据的精度、范围和采样率等因素，以确保采集到的数据能够准确地反映实际情况。</a:t>
            </a:r>
            <a:endParaRPr lang="en-US" sz="1100"/>
          </a:p>
        </p:txBody>
      </p:sp>
      <p:sp>
        <p:nvSpPr>
          <p:cNvPr id="32" name="AutoShape 32"/>
          <p:cNvSpPr/>
          <p:nvPr/>
        </p:nvSpPr>
        <p:spPr>
          <a:xfrm>
            <a:off x="7497384" y="4556231"/>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数据采集技术还需要考虑到数据的安全性和保密性，以确保数据不被未经授权的人员获取或滥用。</a:t>
            </a:r>
            <a:endParaRPr lang="en-US" sz="1100"/>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数据处理技术需要运用各种算法和工具，以提取出有价值的信息和知识，为后续的数据可视化提供支持。</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数据处理技术还需要考虑到数据的质量和可靠性，以确保处理后的数据能够准确地反映实际情况。</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数据处理技术是时间历程后处理技术的核心环节，它涉及到如何对采集到的原始数据进行处理、分析和挖掘。</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数据可视化技术是将处理后的数据以图形、图像、图表等形式呈现出来的一种技术。</a:t>
            </a:r>
            <a:endParaRPr lang="en-US" sz="1100"/>
          </a:p>
        </p:txBody>
      </p:sp>
      <p:sp>
        <p:nvSpPr>
          <p:cNvPr id="7" name="AutoShape 7"/>
          <p:cNvSpPr/>
          <p:nvPr/>
        </p:nvSpPr>
        <p:spPr>
          <a:xfrm>
            <a:off x="513055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数据可视化技术可以帮助人们更好地理解数据，发现数据中的规律和趋势，以及进行预测和决策。</a:t>
            </a:r>
            <a:endParaRPr lang="en-US" sz="1100"/>
          </a:p>
        </p:txBody>
      </p:sp>
      <p:sp>
        <p:nvSpPr>
          <p:cNvPr id="9" name="AutoShape 9"/>
          <p:cNvSpPr/>
          <p:nvPr/>
        </p:nvSpPr>
        <p:spPr>
          <a:xfrm>
            <a:off x="913917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数据可视化技术需要考虑到可视化的效果和易用性，以方便用户理解和使用。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数据可视化技术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数据存储技术是时间历程后处理技术的最后一步，它涉及到如何将处理后的数据存储和管理起来。</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数据存储技术需要考虑到数据的存储容量、可扩展性和安全性等因素，以确保数据能够安全、可靠地存储和管理。</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数据存储技术还需要考虑到数据的备份和恢复，以防止数据丢失或损坏。</a:t>
            </a:r>
          </a:p>
        </p:txBody>
      </p:sp>
      <p:pic>
        <p:nvPicPr>
          <p:cNvPr id="11" name="Picture 11"/>
          <p:cNvPicPr>
            <a:picLocks noChangeAspect="1"/>
          </p:cNvPicPr>
          <p:nvPr/>
        </p:nvPicPr>
        <p:blipFill>
          <a:blip r:embed="rId2"/>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数据存储技术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时间历程后处理流程</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https://d.book118.com/606023103034010041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2024-09-07T23:46:16.393</cp:lastPrinted>
  <dcterms:created xsi:type="dcterms:W3CDTF">2024-09-07T15:46:16Z</dcterms:created>
  <dcterms:modified xsi:type="dcterms:W3CDTF">2024-09-07T15:46:18Z</dcterms:modified>
</cp:coreProperties>
</file>