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19154-70FB-4144-8732-68A77BBF0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39394-D7D3-480A-8DB1-2B52EB34B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76886-1CF1-4A26-A2BD-E3E074929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9B999-3B4C-4628-9BC6-0786E3A39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3AC57-FC75-4EF9-8B99-C758DF80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F8335-5B31-4C95-84F5-FD3D4E5C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DAFCD-D39D-4979-8102-868A1DB87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AA034-7B13-41AA-A620-830F3836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E0E48-0172-4DF6-9129-B59396D83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00CF-7C48-4AE6-BE90-53734D88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12221-21F2-4EE0-A7EF-5B07161C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240231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肿瘤护理诊断及护理措施\n## 1.脑肿瘤的基本概念及分类\n### 1.1脑肿瘤的定义及发病原因\n### 1.2脑肿瘤的分类及特点\n### 1.3脑肿瘤的发病率及预后\n## 2.脑肿瘤的诊断方法\n### 2.1临床表现及症状\n### 2.2影像学检查及诊断\n### 2.3实验室检查及诊断\n## 3.脑肿瘤的护理诊断\n### 3.1护理诊断的定义及分类\n### 3.2脑肿瘤患者的护理诊断\n### 3.3护理诊断的确定及依据\n## 4.脑肿瘤的护理措施\n### 4.1一般护理措施\n### 4.2症状护理措施\n### 4.3并发症的预防及护理\n## 5.脑肿瘤患者的心理护理\n### 5.1心理护理的重要性\n### 5.2脑肿瘤患者的心理特点及需求\n### 5.3心理护理的实施及评价\n## 6.脑肿瘤患者的康复护理\n### 6.1康复护理的定义及目标\n### 6.2脑肿瘤患者的康复护理措施\n### 6.3康复护理的效果评价及反馈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脑肿瘤护理诊断及护理措施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脑肿瘤的基本概念及分类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脑肿瘤是指发生在颅腔内的肿瘤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肿瘤是由异常细胞增殖形成的新生物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颅腔内包括脑、脑膜、颅骨等组织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发病原因尚不明确，可能与遗传、环境、生活习惯等因素有关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环境因素：长期接触有害物质、辐射等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生活习惯：吸烟、饮酒、熬夜等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脑肿瘤可分为良性和恶性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良性肿瘤生长缓慢，边界清楚，不易侵犯周围组织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恶性肿瘤生长迅速，边界不清，易侵犯周围组织并转移到其他部位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脑肿瘤的定义及发病原因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脑肿瘤按发生部位可分为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原发性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继发性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原发性脑肿瘤：起源于颅腔内组织，如脑、脑膜、颅骨等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继发性脑肿瘤：由其他部位肿瘤转移而来，如肺癌、乳腺癌等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按肿瘤细胞类型可分为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神经上皮细胞瘤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胶质瘤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神经上皮细胞瘤：起源于神经上皮细胞，如脑膜瘤、神经鞘瘤等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胶质瘤：起源于胶质细胞，如星形细胞瘤、少突胶质细胞瘤等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淋巴瘤：起源于淋巴细胞，如弥漫性大B细胞淋巴瘤、滤泡性淋巴瘤等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各类脑肿瘤具有不同的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生长速度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侵犯范围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治疗方法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预后</a:t>
            </a:r>
            <a:endParaRPr/>
          </a:p>
        </p:txBody>
      </p: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脑肿瘤的分类及特点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脑肿瘤的发病率在全球范围内呈逐年上升趋势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随着医学技术的发展，诊断率逐渐提高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环境污染、生活习惯等因素可能也影响了发病率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预后因肿瘤类型、部位、大小、治疗等因素而异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良性肿瘤预后较好，恶性肿瘤预后较差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及时发现并治疗可以提高患者的生活质量和生存期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脑肿瘤的发病率及预后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脑肿瘤的诊断方法</a:t>
            </a:r>
            <a:endParaRPr/>
          </a:p>
        </p:txBody>
      </p:sp>
      <p:sp>
        <p:nvSpPr>
          <p:cNvPr id="19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9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脑肿瘤的临床表现因肿瘤类型、部位、大小等因素而异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颅内压增高：头痛、恶心、呕吐、视力下降等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局部症状：癫痫、瘫痪、失语、感觉障碍等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神经系统症状：意识障碍、精神异常、认知障碍等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脑肿瘤的症状缺乏特异性，容易与其他疾病混淆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需要通过影像学检查、实验室检查等方法进行确诊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影像学检查及诊断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影像学检查是脑肿瘤诊断的重要手段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PET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可以显示肿瘤的部位、大小、形态、性质等信息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CT检查：通过X射线成像，显示颅内结构，适用于急性出血等急诊检查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MRI检查：通过磁场和无线电波成像，显示颅内软组织，分辨率高，无辐射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PET检查：通过放射性核素成像，显示肿瘤的代谢活性，有助于判断肿瘤性质和预后</a:t>
            </a:r>
            <a:endParaRPr/>
          </a:p>
        </p:txBody>
      </p:sp>
      <p:cxnSp>
        <p:nvCxnSpPr>
          <p:cNvPr id="220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1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实验室检查及诊断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实验室检查有助于了解患者的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一般状况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肿瘤性质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如血液检查、脑脊液检查、病理检查等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血液检查：了解患者的血常规、肝肾功能、电解质等指标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脑脊液检查：通过腰穿取得脑脊液，检查肿瘤细胞、生化指标等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病理检查：通过手术或活检取得肿瘤组织，进行病理学检查，确诊肿瘤类型和性质</a:t>
            </a:r>
            <a:endParaRPr/>
          </a:p>
        </p:txBody>
      </p:sp>
      <p:cxnSp>
        <p:nvCxnSpPr>
          <p:cNvPr id="2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脑肿瘤的护理诊断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护理诊断的定义及分类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护理诊断是护士对患者存在的健康问题及其相关因素的判断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护理诊断包括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功能性诊断：患者的生活自理能力、心理状况等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结构性诊断：患者的生理功能、解剖结构等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脑肿瘤患者的护理诊断涉及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生活自理能力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心理状况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生理功能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</p:txBody>
      </p:sp>
      <p:pic>
        <p:nvPicPr>
          <p:cNvPr id="1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脑肿瘤患者的护理诊断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8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生活自理能力下降：与肿瘤引起的神经系统症状、并发症等因素有关</a:t>
                </a:r>
                <a:endParaRPr/>
              </a:p>
            </p:txBody>
          </p:sp>
          <p:cxnSp>
            <p:nvCxnSpPr>
              <p:cNvPr id="2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心理状况异常：与疾病带来的压力、恐惧、焦虑等因素有关</a:t>
                </a:r>
                <a:endParaRPr/>
              </a:p>
            </p:txBody>
          </p:sp>
        </p:grpSp>
        <p:grpSp>
          <p:nvGrpSpPr>
            <p:cNvPr id="28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生理功能受损：与肿瘤压迫、侵犯周围组织等因素有关</a:t>
                </a:r>
                <a:endParaRPr/>
              </a:p>
            </p:txBody>
          </p:sp>
        </p:grpSp>
        <p:grpSp>
          <p:nvGrpSpPr>
            <p:cNvPr id="33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并发症预防：与肿瘤治疗、护理措施等因素有关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护理诊断的确定需要依据患者的病史、临床表现、检查结果等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病史：疾病的发生、发展、治疗过程等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临床表现：患者的症状、体征等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检查结果：影像学、实验室等检查结果</a:t>
                </a:r>
                <a:endParaRPr/>
              </a:p>
            </p:txBody>
          </p:sp>
        </p:grpSp>
        <p:grpSp>
          <p:nvGrpSpPr>
            <p:cNvPr id="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护理诊断的依据需要客观、准确、完整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避免主观臆断，根据患者的实际情况进行判断</a:t>
                </a:r>
                <a:endParaRPr/>
              </a:p>
            </p:txBody>
          </p: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护理诊断的确定及依据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https://d.book118.com/606024023140010050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脑肿瘤护理诊断及护理措施</vt:lpstr>
      <vt:lpstr>脑肿瘤的基本概念及分类</vt:lpstr>
      <vt:lpstr>PowerPoint Presentation</vt:lpstr>
      <vt:lpstr>PowerPoint Presentation</vt:lpstr>
      <vt:lpstr>PowerPoint Presentation</vt:lpstr>
      <vt:lpstr>脑肿瘤的诊断方法</vt:lpstr>
      <vt:lpstr>PowerPoint Presentation</vt:lpstr>
      <vt:lpstr>PowerPoint Presentation</vt:lpstr>
      <vt:lpstr>PowerPoint Presentation</vt:lpstr>
      <vt:lpstr>脑肿瘤的护理诊断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2024-09-15T22:39:10.826</cp:lastPrinted>
  <dcterms:created xsi:type="dcterms:W3CDTF">2024-09-15T14:39:10Z</dcterms:created>
  <dcterms:modified xsi:type="dcterms:W3CDTF">2024-09-15T14:39:12Z</dcterms:modified>
</cp:coreProperties>
</file>