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55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2C9AA-6E6F-42E6-BD4E-CE2524A8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0AF96-1CC9-48CB-AD6B-3BE25569A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939B6-9B85-4DA1-AB23-036037C28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5CEEC-11A4-4CD3-A878-C7F31033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8B429-FB09-4B24-9C82-0449F9F5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B80CC-C1E1-4AD3-B2AE-AB2AE188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DE187-B726-40A5-ADE2-8FDE7E286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A60CF-A3A9-444E-B95F-DBB75917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DB6D-3BF9-40C3-B18A-58E33FFB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9982C-5412-4D95-A07D-CD0B39F7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2DB90-C3E6-4774-ADAB-BC68E43C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image" Target="../media/image27.png" /><Relationship Id="rId13" Type="http://schemas.openxmlformats.org/officeDocument/2006/relationships/tags" Target="../tags/tag2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image" Target="../media/image21.png" /><Relationship Id="rId7" Type="http://schemas.openxmlformats.org/officeDocument/2006/relationships/tags" Target="../tags/tag220.xml" /><Relationship Id="rId8" Type="http://schemas.openxmlformats.org/officeDocument/2006/relationships/image" Target="../media/image22.png" /><Relationship Id="rId9" Type="http://schemas.openxmlformats.org/officeDocument/2006/relationships/tags" Target="../tags/tag2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image" Target="../media/image27.png" /><Relationship Id="rId13" Type="http://schemas.openxmlformats.org/officeDocument/2006/relationships/tags" Target="../tags/tag23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image" Target="../media/image21.png" /><Relationship Id="rId7" Type="http://schemas.openxmlformats.org/officeDocument/2006/relationships/tags" Target="../tags/tag237.xml" /><Relationship Id="rId8" Type="http://schemas.openxmlformats.org/officeDocument/2006/relationships/image" Target="../media/image22.png" /><Relationship Id="rId9" Type="http://schemas.openxmlformats.org/officeDocument/2006/relationships/tags" Target="../tags/tag2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image" Target="../media/image27.png" /><Relationship Id="rId13" Type="http://schemas.openxmlformats.org/officeDocument/2006/relationships/tags" Target="../tags/tag25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image" Target="../media/image21.png" /><Relationship Id="rId7" Type="http://schemas.openxmlformats.org/officeDocument/2006/relationships/tags" Target="../tags/tag254.xml" /><Relationship Id="rId8" Type="http://schemas.openxmlformats.org/officeDocument/2006/relationships/image" Target="../media/image22.png" /><Relationship Id="rId9" Type="http://schemas.openxmlformats.org/officeDocument/2006/relationships/tags" Target="../tags/tag2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image" Target="../media/image27.png" /><Relationship Id="rId13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image" Target="../media/image21.png" /><Relationship Id="rId7" Type="http://schemas.openxmlformats.org/officeDocument/2006/relationships/tags" Target="../tags/tag264.xml" /><Relationship Id="rId8" Type="http://schemas.openxmlformats.org/officeDocument/2006/relationships/image" Target="../media/image22.png" /><Relationship Id="rId9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image" Target="../media/image27.png" /><Relationship Id="rId13" Type="http://schemas.openxmlformats.org/officeDocument/2006/relationships/tags" Target="../tags/tag28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image" Target="../media/image21.png" /><Relationship Id="rId7" Type="http://schemas.openxmlformats.org/officeDocument/2006/relationships/tags" Target="../tags/tag281.xml" /><Relationship Id="rId8" Type="http://schemas.openxmlformats.org/officeDocument/2006/relationships/image" Target="../media/image22.png" /><Relationship Id="rId9" Type="http://schemas.openxmlformats.org/officeDocument/2006/relationships/tags" Target="../tags/tag2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image" Target="../media/image27.png" /><Relationship Id="rId13" Type="http://schemas.openxmlformats.org/officeDocument/2006/relationships/tags" Target="../tags/tag30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21.png" /><Relationship Id="rId7" Type="http://schemas.openxmlformats.org/officeDocument/2006/relationships/tags" Target="../tags/tag298.xml" /><Relationship Id="rId8" Type="http://schemas.openxmlformats.org/officeDocument/2006/relationships/image" Target="../media/image22.png" /><Relationship Id="rId9" Type="http://schemas.openxmlformats.org/officeDocument/2006/relationships/tags" Target="../tags/tag2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image" Target="../media/image21.png" /><Relationship Id="rId7" Type="http://schemas.openxmlformats.org/officeDocument/2006/relationships/tags" Target="../tags/tag305.xml" /><Relationship Id="rId8" Type="http://schemas.openxmlformats.org/officeDocument/2006/relationships/image" Target="../media/image22.png" /><Relationship Id="rId9" Type="http://schemas.openxmlformats.org/officeDocument/2006/relationships/tags" Target="../tags/tag3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27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27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27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27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image" Target="../media/image27.png" /><Relationship Id="rId13" Type="http://schemas.openxmlformats.org/officeDocument/2006/relationships/tags" Target="../tags/tag347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image" Target="../media/image27.png" /><Relationship Id="rId13" Type="http://schemas.openxmlformats.org/officeDocument/2006/relationships/tags" Target="../tags/tag354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image" Target="../media/image21.png" /><Relationship Id="rId7" Type="http://schemas.openxmlformats.org/officeDocument/2006/relationships/tags" Target="../tags/tag350.xml" /><Relationship Id="rId8" Type="http://schemas.openxmlformats.org/officeDocument/2006/relationships/image" Target="../media/image22.png" /><Relationship Id="rId9" Type="http://schemas.openxmlformats.org/officeDocument/2006/relationships/tags" Target="../tags/tag35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252340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智能化转型背景下德赛西威绩效研究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一、公司概况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三、运营分析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二、战略分析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四、财务分析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五、市场分析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六、结论与建议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快速发展和智能化转型的推进，德赛西威作为一家全球领先的技术公司，正在积极应对并适应这一变革。本次演示旨在探讨智能化转型背景下德赛西威的绩效表现，通过对其战略、运营、财务及市场方面的深入分析，为读者提供全面的视角来理解这一领域的竞争态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一、公司概况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一、公司概况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德赛西威，成立于1983年，是一家全球领先的技术公司，专注于汽车电子和智能出行领域。公司以技术创新为核心，致力于为全球客户提供高效、安全的解决方案。在智能化转型的背景下，德赛西威积极拓展业务范围，提升技术实力，以应对市场的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二、战略分析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二、战略分析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智能化转型的背景下，德赛西威的战略定位更加明确。一方面，公司加大对人工智能、物联网、云计算等技术的研发力度，提升产品竞争力；另一方面，公司积极拓展新兴市场，与全球各大汽车制造商建立紧密的合作关系，扩大市场份额。此外，德赛西威还注重企业文化建设，打造学习型组织，提升员工素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三、运营分析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三、运营分析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智能化转型的推动下，德赛西威的运营效率得到显著提升。公司引入先进的工业互联网技术，实现生产过程的自动化和智能化，提高生产效率和质量。同时，公司加大对供应链管理的投入，优化供应商选择，降低采购成本。此外，德赛西威还注重环保和可持续发展，推行绿色制造理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四、财务分析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四、财务分析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德赛西威的财务表现稳健。公司的营业收入和净利润均保持增长态势。这得益于公司在智能化转型背景下的战略调整和运营优化。同时，公司的毛利率和净利率也保持在较高水平，反映出公司具有较强的盈利能力和经营效率。此外，公司的现金流状况良好，为未来的投资和发展提供了保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五、市场分析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五、市场分析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智能化转型背景下，汽车电子和智能出行市场发展迅速。德赛西威凭借领先的技术和优质的产品，在全球市场上占据了重要地位。随着消费者对汽车安全性和舒适性的需求不断提升，公司的产品和服务将面临更大的市场需求。同时，新兴市场的开拓也为公司的发展提供了新的增长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六、结论与建议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智能化转型背景下，德赛西威展现出了较强的适应能力和创新能力。公司在战略、运营、财务和市场方面都取得了显著的成绩。然而，面对日益激烈的市场竞争和技术变革的不断推进，德赛西威仍需面临诸多挑战。为此，我们提出以下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1、持续加大研发投入，保持技术领先地位。重点人工智能、物联网、云计算等技术的发展趋势，不断提升产品的竞争力和附加值。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2、深化与全球各大汽车制造商的合作关系，扩大市场份额。同时，积极拓展新兴市场，寻求新的业务机会。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3、行业发展趋势，持续优化运营模式。在生产、供应链、销售等环节引入智能化技术，提升运营效率和质量。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4、注重企业文化建设和员工培训，打造学习型组织。通过提升员工素质和技能水平，推动公司的持续发展。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六、结论与建议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5、保持对新技术和新市场的敏锐洞察力，及时调整战略和业务布局。通过不断创新和适应市场变化，确保公司在行业中的领先地位。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https://d.book118.com/606025234002010040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智能化转型背景下德赛西威绩效研究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2024-09-06T03:16:32.969</cp:lastPrinted>
  <dcterms:created xsi:type="dcterms:W3CDTF">2024-09-05T19:16:32Z</dcterms:created>
  <dcterms:modified xsi:type="dcterms:W3CDTF">2024-09-05T19:16:39Z</dcterms:modified>
</cp:coreProperties>
</file>