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0F294C-932A-4B19-A1D3-4E8B9CC993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0E84A8-F807-49C3-9EA1-FE0EF48D7E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8D7546-8795-48C0-8852-351B52AC1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F89B57-7A13-465B-97F6-851AB93EF9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5533A7-7033-42D1-AC1E-518583C878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BE6F00-28B6-4594-A1BD-D70238D09C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F83149-FAA9-4F52-BF77-B84775D9DA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5754D9-153E-476F-A76F-0091449101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A90D15-D4FF-4FE8-8655-3B9A384BF3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598C32-A1B2-47A5-B034-8EE8269E1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750764-7959-4C48-A37E-04616541C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03515200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功能结构的标准化与规范化</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功能结构标准化的必要性
 功能结构标准化的原则和方法
 功能结构规范化的内涵和意义
 功能结构规范化的途径和措施
 功能结构标准化规范化的关系
 功能结构标准化规范化的应用领域
 功能结构标准化规范化的发展趋势
 功能结构标准化规范化的展望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功能结构标准化的必要性</a:t>
            </a:r>
          </a:p>
        </p:txBody>
      </p:sp>
      <p:sp>
        <p:nvSpPr>
          <p:cNvPr id="3" name="Subtitle 2"/>
          <p:cNvSpPr>
            <a:spLocks noGrp="1"/>
          </p:cNvSpPr>
          <p:nvPr>
            <p:ph type="subTitle" idx="1"/>
          </p:nvPr>
        </p:nvSpPr>
        <p:spPr/>
        <p:txBody>
          <a:bodyPr/>
          <a:lstStyle/>
          <a:p>
            <a:r>
              <a:t>功能结构的标准化与规范化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功能结构标准化的必要性</a:t>
            </a:r>
          </a:p>
        </p:txBody>
      </p:sp>
      <p:sp>
        <p:nvSpPr>
          <p:cNvPr id="3" name="Text Placeholder 2"/>
          <p:cNvSpPr>
            <a:spLocks noGrp="1"/>
          </p:cNvSpPr>
          <p:nvPr>
            <p:ph type="body" idx="1"/>
          </p:nvPr>
        </p:nvSpPr>
        <p:spPr/>
        <p:txBody>
          <a:bodyPr/>
          <a:lstStyle/>
          <a:p>
            <a:r>
              <a:t>功能结构标准化的必要性：</a:t>
            </a:r>
          </a:p>
        </p:txBody>
      </p:sp>
      <p:sp>
        <p:nvSpPr>
          <p:cNvPr id="4" name="Content Placeholder 3"/>
          <p:cNvSpPr>
            <a:spLocks noGrp="1"/>
          </p:cNvSpPr>
          <p:nvPr>
            <p:ph sz="half" idx="2"/>
          </p:nvPr>
        </p:nvSpPr>
        <p:spPr/>
        <p:txBody>
          <a:bodyPr/>
          <a:lstStyle/>
          <a:p>
            <a:r>
              <a:t>1. 提高产品质量：功能结构标准化能够确保产品在设计、生产和使用过程中的一致性，减少产品缺陷，提高产品质量，进而提升客户满意度，增强企业竞争力。</a:t>
            </a:r>
          </a:p>
          <a:p>
            <a:r>
              <a:t>2. 降低生产成本：功能结构标准化可以简化生产工艺，减少所需的生产设备和工装，缩短生产周期，从而降低生产成本。同时，功能结构标准化能减少产品零部件的种类和数量，带来采购成本的降低。</a:t>
            </a:r>
          </a:p>
          <a:p>
            <a:r>
              <a:t>3. 便于产品维护与检修：功能结构标准化使得产品零部件具有通用性和互换性，方便产品维护和检修，降低维护成本，提高产品的使用寿命。同时，功能结构标准化可以简化产品维修流程，减少维修时间。</a:t>
            </a:r>
          </a:p>
        </p:txBody>
      </p:sp>
      <p:sp>
        <p:nvSpPr>
          <p:cNvPr id="5" name="Text Placeholder 4"/>
          <p:cNvSpPr>
            <a:spLocks noGrp="1"/>
          </p:cNvSpPr>
          <p:nvPr>
            <p:ph type="body" idx="3"/>
          </p:nvPr>
        </p:nvSpPr>
        <p:spPr/>
        <p:txBody>
          <a:bodyPr/>
          <a:lstStyle/>
          <a:p>
            <a:r>
              <a:t>标准化促进行业发展：</a:t>
            </a:r>
          </a:p>
        </p:txBody>
      </p:sp>
      <p:sp>
        <p:nvSpPr>
          <p:cNvPr id="6" name="Content Placeholder 5"/>
          <p:cNvSpPr>
            <a:spLocks noGrp="1"/>
          </p:cNvSpPr>
          <p:nvPr>
            <p:ph sz="half" idx="4"/>
          </p:nvPr>
        </p:nvSpPr>
        <p:spPr/>
        <p:txBody>
          <a:bodyPr/>
          <a:lstStyle/>
          <a:p>
            <a:r>
              <a:t>1. 规范行业技术标准：功能结构标准化可以帮助制定行业技术标准，使行业内的产品具有统一的结构、尺寸和性能要求，促进行业有序健康发展。</a:t>
            </a:r>
          </a:p>
          <a:p>
            <a:r>
              <a:t>2. 推动行业的技术交流与合作：功能结构标准化可以为行业内企业提供一个统一的交流平台，促进企业之间的技术交流与合作，推动行业整体技术水平的提高。</a:t>
            </a:r>
          </a:p>
          <a:p>
            <a:r>
              <a:t>3. 促进行业创新：功能结构标准化可以通过统一的基础结构，减少企业在产品设计和生产上的投入，使企业可以将更多精力和资源用于产品创新，促进行业创新。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功能结构标准化的必要性</a:t>
            </a:r>
          </a:p>
        </p:txBody>
      </p:sp>
      <p:sp>
        <p:nvSpPr>
          <p:cNvPr id="3" name="Text Placeholder 2"/>
          <p:cNvSpPr>
            <a:spLocks noGrp="1"/>
          </p:cNvSpPr>
          <p:nvPr>
            <p:ph type="body" idx="1"/>
          </p:nvPr>
        </p:nvSpPr>
        <p:spPr/>
        <p:txBody>
          <a:bodyPr/>
          <a:lstStyle/>
          <a:p>
            <a:r>
              <a:t>质量控制体系的建立与实施：</a:t>
            </a:r>
          </a:p>
        </p:txBody>
      </p:sp>
      <p:sp>
        <p:nvSpPr>
          <p:cNvPr id="4" name="Content Placeholder 3"/>
          <p:cNvSpPr>
            <a:spLocks noGrp="1"/>
          </p:cNvSpPr>
          <p:nvPr>
            <p:ph sz="half" idx="2"/>
          </p:nvPr>
        </p:nvSpPr>
        <p:spPr/>
        <p:txBody>
          <a:bodyPr/>
          <a:lstStyle/>
          <a:p>
            <a:r>
              <a:t>1. 各岗位质量责任明确：功能结构标准化可以建立健全质量控制体系，明确各岗位的质量责任，保证产品质量的稳定性。</a:t>
            </a:r>
          </a:p>
          <a:p>
            <a:r>
              <a:t>2. 生产过程质量控制：功能结构标准化可以对生产过程中的关键工艺参数进行控制，保证产品质量的一致性。</a:t>
            </a:r>
          </a:p>
          <a:p>
            <a:r>
              <a:t>3. 产品质量检验：功能结构标准化可以建立完善的产品质量检验体系，及时发现和纠正产品质量缺陷，避免不合格产品流入市场。</a:t>
            </a:r>
          </a:p>
        </p:txBody>
      </p:sp>
      <p:sp>
        <p:nvSpPr>
          <p:cNvPr id="5" name="Text Placeholder 4"/>
          <p:cNvSpPr>
            <a:spLocks noGrp="1"/>
          </p:cNvSpPr>
          <p:nvPr>
            <p:ph type="body" idx="3"/>
          </p:nvPr>
        </p:nvSpPr>
        <p:spPr/>
        <p:txBody>
          <a:bodyPr/>
          <a:lstStyle/>
          <a:p>
            <a:r>
              <a:t>提高竞争力：</a:t>
            </a:r>
          </a:p>
        </p:txBody>
      </p:sp>
      <p:sp>
        <p:nvSpPr>
          <p:cNvPr id="6" name="Content Placeholder 5"/>
          <p:cNvSpPr>
            <a:spLocks noGrp="1"/>
          </p:cNvSpPr>
          <p:nvPr>
            <p:ph sz="half" idx="4"/>
          </p:nvPr>
        </p:nvSpPr>
        <p:spPr/>
        <p:txBody>
          <a:bodyPr/>
          <a:lstStyle/>
          <a:p>
            <a:r>
              <a:t>1. 增加市场份额：功能结构标准化可以提高产品质量，降低生产成本，使企业在市场竞争中更具优势，从而增加市场份额。</a:t>
            </a:r>
          </a:p>
          <a:p>
            <a:r>
              <a:t>2. 提升品牌形象：功能结构标准化可以使企业产品具有统一的质量和性能，提升品牌形象，增加消费者对品牌的信任和忠诚度。</a:t>
            </a:r>
          </a:p>
          <a:p>
            <a:r>
              <a:t>3. 提高企业效益：功能结构标准化可以提高产品质量，降低生产成本，增加市场份额，从而提高企业效益。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功能结构标准化的必要性</a:t>
            </a:r>
          </a:p>
        </p:txBody>
      </p:sp>
      <p:sp>
        <p:nvSpPr>
          <p:cNvPr id="3" name="Text Placeholder 2"/>
          <p:cNvSpPr>
            <a:spLocks noGrp="1"/>
          </p:cNvSpPr>
          <p:nvPr>
            <p:ph type="body" idx="1"/>
          </p:nvPr>
        </p:nvSpPr>
        <p:spPr/>
        <p:txBody>
          <a:bodyPr/>
          <a:lstStyle/>
          <a:p>
            <a:r>
              <a:t>提高产品性能：</a:t>
            </a:r>
          </a:p>
        </p:txBody>
      </p:sp>
      <p:sp>
        <p:nvSpPr>
          <p:cNvPr id="4" name="Content Placeholder 3"/>
          <p:cNvSpPr>
            <a:spLocks noGrp="1"/>
          </p:cNvSpPr>
          <p:nvPr>
            <p:ph sz="half" idx="2"/>
          </p:nvPr>
        </p:nvSpPr>
        <p:spPr/>
        <p:txBody>
          <a:bodyPr/>
          <a:lstStyle/>
          <a:p>
            <a:r>
              <a:t>1. 提高产品可靠性：功能结构标准化可以使产品结构更加合理，生产工艺更加成熟，从而提高产品可靠性。</a:t>
            </a:r>
          </a:p>
          <a:p>
            <a:r>
              <a:t>2. 提高产品性能：功能结构标准化可以优化产品结构，减少不必要的零部件，从而提高产品性能。</a:t>
            </a:r>
          </a:p>
          <a:p>
            <a:r>
              <a:t>3. 提高产品使用寿命：功能结构标准化可以使产品结构更加合理，生产工艺更加成熟，从而提高产品使用寿命。</a:t>
            </a:r>
          </a:p>
        </p:txBody>
      </p:sp>
      <p:sp>
        <p:nvSpPr>
          <p:cNvPr id="5" name="Text Placeholder 4"/>
          <p:cNvSpPr>
            <a:spLocks noGrp="1"/>
          </p:cNvSpPr>
          <p:nvPr>
            <p:ph type="body" idx="3"/>
          </p:nvPr>
        </p:nvSpPr>
        <p:spPr/>
        <p:txBody>
          <a:bodyPr/>
          <a:lstStyle/>
          <a:p>
            <a:r>
              <a:t>促进企业发展：</a:t>
            </a:r>
          </a:p>
        </p:txBody>
      </p:sp>
      <p:sp>
        <p:nvSpPr>
          <p:cNvPr id="6" name="Content Placeholder 5"/>
          <p:cNvSpPr>
            <a:spLocks noGrp="1"/>
          </p:cNvSpPr>
          <p:nvPr>
            <p:ph sz="half" idx="4"/>
          </p:nvPr>
        </p:nvSpPr>
        <p:spPr/>
        <p:txBody>
          <a:bodyPr/>
          <a:lstStyle/>
          <a:p>
            <a:r>
              <a:t>1. 提高企业核心竞争力：功能结构标准化可以提高产品质量，降低生产成本，增加市场份额，从而提高企业核心竞争力。</a:t>
            </a:r>
          </a:p>
          <a:p>
            <a:r>
              <a:t>2. 促进企业技术创新：功能结构标准化可以为企业提供一个统一的技术平台，帮助企业进行技术创新。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功能结构标准化的原则和方法</a:t>
            </a:r>
          </a:p>
        </p:txBody>
      </p:sp>
      <p:sp>
        <p:nvSpPr>
          <p:cNvPr id="3" name="Subtitle 2"/>
          <p:cNvSpPr>
            <a:spLocks noGrp="1"/>
          </p:cNvSpPr>
          <p:nvPr>
            <p:ph type="subTitle" idx="1"/>
          </p:nvPr>
        </p:nvSpPr>
        <p:spPr/>
        <p:txBody>
          <a:bodyPr/>
          <a:lstStyle/>
          <a:p>
            <a:r>
              <a:t>功能结构的标准化与规范化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功能结构标准化的原则和方法</a:t>
            </a:r>
          </a:p>
        </p:txBody>
      </p:sp>
      <p:sp>
        <p:nvSpPr>
          <p:cNvPr id="3" name="Text Placeholder 2"/>
          <p:cNvSpPr>
            <a:spLocks noGrp="1"/>
          </p:cNvSpPr>
          <p:nvPr>
            <p:ph type="body" idx="1"/>
          </p:nvPr>
        </p:nvSpPr>
        <p:spPr/>
        <p:txBody>
          <a:bodyPr/>
          <a:lstStyle/>
          <a:p>
            <a:r>
              <a:t>功能结构标准化的原则</a:t>
            </a:r>
          </a:p>
        </p:txBody>
      </p:sp>
      <p:sp>
        <p:nvSpPr>
          <p:cNvPr id="4" name="Content Placeholder 3"/>
          <p:cNvSpPr>
            <a:spLocks noGrp="1"/>
          </p:cNvSpPr>
          <p:nvPr>
            <p:ph sz="half" idx="2"/>
          </p:nvPr>
        </p:nvSpPr>
        <p:spPr/>
        <p:txBody>
          <a:bodyPr/>
          <a:lstStyle/>
          <a:p>
            <a:r>
              <a:t>1. 模块化原则：将功能结构分解成独立的模块，每个模块具有明确的输入、输出和功能，便于设计、实现和维护。</a:t>
            </a:r>
          </a:p>
          <a:p>
            <a:r>
              <a:t>2. 接口标准化原则：定义统一的接口标准，以规范不同模块之间的交互，确保模块之间的兼容性和互操作性。</a:t>
            </a:r>
          </a:p>
          <a:p>
            <a:r>
              <a:t>3. 松散耦合原则：将模块之间的耦合度降到最低，使模块之间可以独立开发、部署和升级，提高系统的灵活性。</a:t>
            </a:r>
          </a:p>
        </p:txBody>
      </p:sp>
      <p:sp>
        <p:nvSpPr>
          <p:cNvPr id="5" name="Text Placeholder 4"/>
          <p:cNvSpPr>
            <a:spLocks noGrp="1"/>
          </p:cNvSpPr>
          <p:nvPr>
            <p:ph type="body" idx="3"/>
          </p:nvPr>
        </p:nvSpPr>
        <p:spPr/>
        <p:txBody>
          <a:bodyPr/>
          <a:lstStyle/>
          <a:p>
            <a:r>
              <a:t>功能结构标准化的分类</a:t>
            </a:r>
          </a:p>
        </p:txBody>
      </p:sp>
      <p:sp>
        <p:nvSpPr>
          <p:cNvPr id="6" name="Content Placeholder 5"/>
          <p:cNvSpPr>
            <a:spLocks noGrp="1"/>
          </p:cNvSpPr>
          <p:nvPr>
            <p:ph sz="half" idx="4"/>
          </p:nvPr>
        </p:nvSpPr>
        <p:spPr/>
        <p:txBody>
          <a:bodyPr/>
          <a:lstStyle/>
          <a:p>
            <a:r>
              <a:t>1. 层次结构：将功能结构分解成多个层级，每一层具有不同的功能和职责，层级之间的关系是自顶向下的。</a:t>
            </a:r>
          </a:p>
          <a:p>
            <a:r>
              <a:t>2. 平行结构：将功能结构分解成多个并行的模块，每个模块具有相同的或相似的功能，模块之间相互独立，可以同时执行不同的任务。</a:t>
            </a:r>
          </a:p>
          <a:p>
            <a:r>
              <a:t>3. 混合结构：将层次结构和平行结构相结合，形成混合结构的功能结构，这种结构兼具层次结构的清晰性和平行结构的并行性。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功能结构规范化的内涵和意义</a:t>
            </a:r>
          </a:p>
        </p:txBody>
      </p:sp>
      <p:sp>
        <p:nvSpPr>
          <p:cNvPr id="3" name="Subtitle 2"/>
          <p:cNvSpPr>
            <a:spLocks noGrp="1"/>
          </p:cNvSpPr>
          <p:nvPr>
            <p:ph type="subTitle" idx="1"/>
          </p:nvPr>
        </p:nvSpPr>
        <p:spPr/>
        <p:txBody>
          <a:bodyPr/>
          <a:lstStyle/>
          <a:p>
            <a:r>
              <a:t>功能结构的标准化与规范化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功能结构规范化的内涵和意义</a:t>
            </a:r>
          </a:p>
        </p:txBody>
      </p:sp>
      <p:sp>
        <p:nvSpPr>
          <p:cNvPr id="3" name="Text Placeholder 2"/>
          <p:cNvSpPr>
            <a:spLocks noGrp="1"/>
          </p:cNvSpPr>
          <p:nvPr>
            <p:ph type="body" idx="1"/>
          </p:nvPr>
        </p:nvSpPr>
        <p:spPr/>
        <p:txBody>
          <a:bodyPr/>
          <a:lstStyle/>
          <a:p>
            <a:r>
              <a:t>功能结构规范化的内涵</a:t>
            </a:r>
          </a:p>
        </p:txBody>
      </p:sp>
      <p:sp>
        <p:nvSpPr>
          <p:cNvPr id="4" name="Content Placeholder 3"/>
          <p:cNvSpPr>
            <a:spLocks noGrp="1"/>
          </p:cNvSpPr>
          <p:nvPr>
            <p:ph sz="half" idx="2"/>
          </p:nvPr>
        </p:nvSpPr>
        <p:spPr/>
        <p:txBody>
          <a:bodyPr/>
          <a:lstStyle/>
          <a:p>
            <a:r>
              <a:t>1. 功能结构规范化的基本含义：功能结构规范化是一种将功能模块按一定规则和标准进行组织、组合和优化的过程，以提高其可重用性和可维护性。</a:t>
            </a:r>
          </a:p>
          <a:p>
            <a:r>
              <a:t>2. 功能结构规范化的主要内容：</a:t>
            </a:r>
          </a:p>
          <a:p>
            <a:r>
              <a:t>  - 功能模块的抽象和定义：将功能模块分解成更小的可管理的单元，并为每个模块定义明确的接口和功能。</a:t>
            </a:r>
          </a:p>
          <a:p>
            <a:r>
              <a:t>  - 功能模块的组织和组合：将功能模块按照一定规则和标准进行组合，形成具有更高层次功能的复合模块。</a:t>
            </a:r>
          </a:p>
          <a:p>
            <a:r>
              <a:t>  - 功能模块的可重用性和可维护性：通过规范化的过程，提高功能模块的可重用性和可维护性，从而降低软件开发和维护的成本。</a:t>
            </a:r>
          </a:p>
          <a:p>
            <a:r>
              <a:t>3. 功能结构规范化的目标：</a:t>
            </a:r>
          </a:p>
          <a:p>
            <a:r>
              <a:t>  - 提高软件的质量：通过规范化的过程，提高软件的可重用性和可维护性，从而提高软件的质量。</a:t>
            </a:r>
          </a:p>
          <a:p>
            <a:r>
              <a:t>  - 降低软件的开发和维护成本：通过规范化的过程，降低软件开发和维护的成本，提高软件的性价比。</a:t>
            </a:r>
          </a:p>
          <a:p>
            <a:r>
              <a:t>  - 促进软件的标准化：通过规范化的过程，促进软件的标准化，提高软件的互操作性和可移植性。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功能结构规范化的内涵和意义</a:t>
            </a:r>
          </a:p>
        </p:txBody>
      </p:sp>
      <p:sp>
        <p:nvSpPr>
          <p:cNvPr id="3" name="Text Placeholder 2"/>
          <p:cNvSpPr>
            <a:spLocks noGrp="1"/>
          </p:cNvSpPr>
          <p:nvPr>
            <p:ph type="body" idx="1"/>
          </p:nvPr>
        </p:nvSpPr>
        <p:spPr/>
        <p:txBody>
          <a:bodyPr/>
          <a:lstStyle/>
          <a:p>
            <a:r>
              <a:t>功能结构规范化的意义</a:t>
            </a:r>
          </a:p>
        </p:txBody>
      </p:sp>
      <p:sp>
        <p:nvSpPr>
          <p:cNvPr id="4" name="Content Placeholder 3"/>
          <p:cNvSpPr>
            <a:spLocks noGrp="1"/>
          </p:cNvSpPr>
          <p:nvPr>
            <p:ph sz="half" idx="2"/>
          </p:nvPr>
        </p:nvSpPr>
        <p:spPr/>
        <p:txBody>
          <a:bodyPr/>
          <a:lstStyle/>
          <a:p>
            <a:r>
              <a:t>1. 提高软件的质量：通过规范化的过程，提高软件的可重用性和可维护性，从而提高软件的质量。</a:t>
            </a:r>
          </a:p>
          <a:p>
            <a:r>
              <a:t>2. 降低软件的开发和维护成本：通过规范化的过程，降低软件开发和维护的成本，提高软件的性价比。</a:t>
            </a:r>
          </a:p>
          <a:p>
            <a:r>
              <a:t>3. 促进软件的标准化：通过规范化的过程，促进软件的标准化，提高软件的互操作性和可移植性。</a:t>
            </a:r>
          </a:p>
          <a:p>
            <a:r>
              <a:t>4. 缩短软件的开发周期：通过规范化的过程，缩短软件的开发周期，提高软件的交付速度。</a:t>
            </a:r>
          </a:p>
          <a:p>
            <a:r>
              <a:t>5. 提高软件的可维护性：通过规范化的过程，提高软件的可维护性，降低软件维护的成本。</a:t>
            </a:r>
          </a:p>
          <a:p>
            <a:r>
              <a:t>6. 增强软件的可重用性：通过规范化的过程，增强软件的可重用性，提高软件的利用率。</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功能结构规范化的途径和措施</a:t>
            </a:r>
          </a:p>
        </p:txBody>
      </p:sp>
      <p:sp>
        <p:nvSpPr>
          <p:cNvPr id="3" name="Subtitle 2"/>
          <p:cNvSpPr>
            <a:spLocks noGrp="1"/>
          </p:cNvSpPr>
          <p:nvPr>
            <p:ph type="subTitle" idx="1"/>
          </p:nvPr>
        </p:nvSpPr>
        <p:spPr/>
        <p:txBody>
          <a:bodyPr/>
          <a:lstStyle/>
          <a:p>
            <a:r>
              <a:t>功能结构的标准化与规范化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功能结构规范化的途径和措施</a:t>
            </a:r>
          </a:p>
        </p:txBody>
      </p:sp>
      <p:sp>
        <p:nvSpPr>
          <p:cNvPr id="3" name="Text Placeholder 2"/>
          <p:cNvSpPr>
            <a:spLocks noGrp="1"/>
          </p:cNvSpPr>
          <p:nvPr>
            <p:ph type="body" idx="1"/>
          </p:nvPr>
        </p:nvSpPr>
        <p:spPr/>
        <p:txBody>
          <a:bodyPr/>
          <a:lstStyle/>
          <a:p>
            <a:r>
              <a:t>功能结构规范化的重要性,</a:t>
            </a:r>
          </a:p>
        </p:txBody>
      </p:sp>
      <p:sp>
        <p:nvSpPr>
          <p:cNvPr id="4" name="Content Placeholder 3"/>
          <p:cNvSpPr>
            <a:spLocks noGrp="1"/>
          </p:cNvSpPr>
          <p:nvPr>
            <p:ph sz="half" idx="2"/>
          </p:nvPr>
        </p:nvSpPr>
        <p:spPr/>
        <p:txBody>
          <a:bodyPr/>
          <a:lstStyle/>
          <a:p>
            <a:r>
              <a:t>1. 提高产品质量和性能。功能结构规范化有助于识别和消除产品设计中的缺陷，确保产品能够满足预期的性能和质量要求。</a:t>
            </a:r>
          </a:p>
          <a:p>
            <a:r>
              <a:t>2. 降低生产成本。功能结构规范化有助于实现产品的标准化和模块化，从而降低生产成本。</a:t>
            </a:r>
          </a:p>
          <a:p>
            <a:r>
              <a:t>3. 提高生产效率。功能结构规范化有助于简化生产工艺，提高生产效率。</a:t>
            </a:r>
          </a:p>
        </p:txBody>
      </p:sp>
      <p:sp>
        <p:nvSpPr>
          <p:cNvPr id="5" name="Text Placeholder 4"/>
          <p:cNvSpPr>
            <a:spLocks noGrp="1"/>
          </p:cNvSpPr>
          <p:nvPr>
            <p:ph type="body" idx="3"/>
          </p:nvPr>
        </p:nvSpPr>
        <p:spPr/>
        <p:txBody>
          <a:bodyPr/>
          <a:lstStyle/>
          <a:p>
            <a:r>
              <a:t>功能结构规范化的途径,</a:t>
            </a:r>
          </a:p>
        </p:txBody>
      </p:sp>
      <p:sp>
        <p:nvSpPr>
          <p:cNvPr id="6" name="Content Placeholder 5"/>
          <p:cNvSpPr>
            <a:spLocks noGrp="1"/>
          </p:cNvSpPr>
          <p:nvPr>
            <p:ph sz="half" idx="4"/>
          </p:nvPr>
        </p:nvSpPr>
        <p:spPr/>
        <p:txBody>
          <a:bodyPr/>
          <a:lstStyle/>
          <a:p>
            <a:r>
              <a:t>1. 建立统一的功能结构标准。建立统一的功能结构标准是功能结构规范化的基础。统一的功能结构标准应包括功能结构的定义、分类、表示方法等内容。</a:t>
            </a:r>
          </a:p>
          <a:p>
            <a:r>
              <a:t>2. 使用标准化的功能结构模型。使用标准化的功能结构模型有助于提高产品开发的效率和质量。标准化的功能结构模型可以帮助设计人员快速生成产品的设计方案，并对设计方案进行评估和优化。</a:t>
            </a:r>
          </a:p>
          <a:p>
            <a:r>
              <a:t>3. 应用功能结构规范化工具。功能结构规范化工具可以帮助设计人员快速生成产品的功能结构模型，并对模型进行分析和优化。功能结构规范化工具可以大大提高产品开发的效率和质量。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功能结构规范化的途径和措施</a:t>
            </a:r>
          </a:p>
        </p:txBody>
      </p:sp>
      <p:sp>
        <p:nvSpPr>
          <p:cNvPr id="3" name="Text Placeholder 2"/>
          <p:cNvSpPr>
            <a:spLocks noGrp="1"/>
          </p:cNvSpPr>
          <p:nvPr>
            <p:ph type="body" idx="1"/>
          </p:nvPr>
        </p:nvSpPr>
        <p:spPr/>
        <p:txBody>
          <a:bodyPr/>
          <a:lstStyle/>
          <a:p>
            <a:r>
              <a:t>功能结构规范化的措施,</a:t>
            </a:r>
          </a:p>
        </p:txBody>
      </p:sp>
      <p:sp>
        <p:nvSpPr>
          <p:cNvPr id="4" name="Content Placeholder 3"/>
          <p:cNvSpPr>
            <a:spLocks noGrp="1"/>
          </p:cNvSpPr>
          <p:nvPr>
            <p:ph sz="half" idx="2"/>
          </p:nvPr>
        </p:nvSpPr>
        <p:spPr/>
        <p:txBody>
          <a:bodyPr/>
          <a:lstStyle/>
          <a:p>
            <a:r>
              <a:t>1. 加强功能结构规范化标准的研究。加强功能结构规范化标准的研究有助于提高功能结构规范化的水平，并为功能结构规范化的实施提供指导。</a:t>
            </a:r>
          </a:p>
          <a:p>
            <a:r>
              <a:t>2. 推广功能结构规范化工具的使用。推广功能结构规范化工具的使用有助于提高产品开发的效率和质量。功能结构规范化工具可以帮助设计人员快速生成产品的功能结构模型，并对模型进行分析和优化。</a:t>
            </a:r>
          </a:p>
          <a:p>
            <a:r>
              <a:t>3. 培养功能结构规范化人才。培养功能结构规范化人才有助于提高功能结构规范化的水平，并为功能结构规范化的实施提供支持。功能结构规范化人才可以帮助企业实施功能结构规范化，并对产品进行功能结构分析和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功能结构标准化规范化的关系</a:t>
            </a:r>
          </a:p>
        </p:txBody>
      </p:sp>
      <p:sp>
        <p:nvSpPr>
          <p:cNvPr id="3" name="Subtitle 2"/>
          <p:cNvSpPr>
            <a:spLocks noGrp="1"/>
          </p:cNvSpPr>
          <p:nvPr>
            <p:ph type="subTitle" idx="1"/>
          </p:nvPr>
        </p:nvSpPr>
        <p:spPr/>
        <p:txBody>
          <a:bodyPr/>
          <a:lstStyle/>
          <a:p>
            <a:r>
              <a:t>功能结构的标准化与规范化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https://d.book118.com/606035152000010050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功能结构标准化的必要性</vt:lpstr>
      <vt:lpstr> 功能结构标准化的必要性</vt:lpstr>
      <vt:lpstr> 功能结构标准化的必要性</vt:lpstr>
      <vt:lpstr> 功能结构标准化的必要性</vt:lpstr>
      <vt:lpstr> 功能结构标准化的原则和方法</vt:lpstr>
      <vt:lpstr> 功能结构标准化的原则和方法</vt:lpstr>
      <vt:lpstr> 功能结构规范化的内涵和意义</vt:lpstr>
      <vt:lpstr> 功能结构规范化的内涵和意义</vt:lpstr>
      <vt:lpstr> 功能结构规范化的内涵和意义</vt:lpstr>
      <vt:lpstr> 功能结构规范化的途径和措施</vt:lpstr>
      <vt:lpstr> 功能结构规范化的途径和措施</vt:lpstr>
      <vt:lpstr> 功能结构规范化的途径和措施</vt:lpstr>
      <vt:lpstr> 功能结构标准化规范化的关系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2024-09-15T00:29:24.494</cp:lastPrinted>
  <dcterms:created xsi:type="dcterms:W3CDTF">2024-09-14T16:29:24Z</dcterms:created>
  <dcterms:modified xsi:type="dcterms:W3CDTF">2024-09-14T16:29:26Z</dcterms:modified>
</cp:coreProperties>
</file>