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DD22C-637B-4881-ADF9-E1741CC55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9F3EF-A914-4F0E-AE0A-6371FACE6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BD802-4C91-409F-9B5B-2BA610E6A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A3EFC-5228-447D-8243-B3E037921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049516-6F34-499A-9460-3FB857C9D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98EEC-FCA8-4E51-926F-9603B37D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62A99F-A420-4C59-98A2-9D1BF2DE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9682C-9DB9-40A4-A315-FECEBF417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D405A-FF76-49B0-9579-F7F03915D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15D48-5004-47EA-BB9A-C9932A12B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91319-A394-4642-960C-2FC555217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35221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护理实践中的伦理和法律问题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护理教育和研究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护理是一门专业，致力于促进和维护人类健康。它涉及诊断、治疗和预防疾病，以及照顾患者和健康个体。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护理实践包括评估患者的健康状况，提供个人和家庭护理，以及与医疗团队合作以促进患者的康复。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护士在医疗团队中扮演着重要的角色，他们负责执行医嘱，监测患者状况，提供教育，以及支持患者和家庭。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护理角色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63" b="5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护理的目标是促进、维持和恢复患者的健康，以及提供情感支持。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护理实践遵循一系列原则，包括尊重患者的自主权、确保安全和质量、以及与医疗团队合作。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成人护理涉及对成年患者的护理，包括急性、慢性、危重病患者的护理。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儿童护理专门针对儿童的生理和心理需求，重点在于生长发育、预防接种、常见疾病等方面的护理。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老年护理专注于老年人的需求，包括慢性疾病的预防和管理、功能维护、心理支持和临终关怀。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母婴护理关注妇女和新生儿的健康需求，包括产前、产后的护理以及新生儿的照护。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基础护理技能是护理人员必须掌握的基本技能，包括但不限于测量生命体征、更换床单、协助病人进食和如厕等。这些技能是护理人员在日常工作中必须能够熟练掌握的，以确保病人得到基本的照顾和舒适。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护理人员需要定期接受培训和考核，以确保他们能够熟练掌握这些基础护理技能。此外，护理人员还需要了解如何应对紧急情况，例如突然发病或意外伤害，并知道如何正确地处理这些情况。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高级护理技能是指那些需要更高技术和专业知识的护理技能。这些技能通常涉及到更复杂的操作和管理，例如静脉输液、心肺复苏和机械通气等。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高级护理技能需要护理人员在具备一定的基础技能后，通过进一步的学习和实践来掌握。这些技能在处理危重病人的情况下尤为重要，因此护理人员必须能够熟练地掌握并在需要时迅速地应用。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50" r="2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特殊护理技能是指针对特定疾病或病人的护理技能。这些技能可能涉及到特殊的操作和管理，例如癌症患者的化疗、重症患者的监测和康复等。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技能需要护理人员在具备基础和高级护理技能的基础上，通过进一步的专业培训和实践来掌握。这些技能在处理特定疾病或病人的情况下尤为重要，因此护理人员必须能够熟练地掌握并在需要时迅速地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护理的基本理论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生理学理论关注个体和群体的身体结构、功能和生命活动规律，是护理实践中的重要理论基础。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生理学理论指导护士了解患者的生理状态，评估其生命体征、体液平衡、营养状况等，为制定护理计划和实施护理措施提供科学依据。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生理学理论还涉及疾病的发生、发展和转归，帮助护士预测患者的病情变化，及时采取干预措施，促进患者的康复。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生理学理论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心理学理论关注个体的心理过程、个性特征和行为规律，对于护理实践中的心理护理具有重要的指导意义。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心理学理论还涉及心理社会因素对健康的影响，帮助护士识别和解决患者可能存在的心理问题，促进其心理健康。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心理学理论指导护士评估患者的心理状态，了解其认知、情感和行为反应，为制定个性化的心理护理计划提供依据。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心理学理论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https://d.book118.com/606035221223010041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2024-09-08T21:58:17.451</cp:lastPrinted>
  <dcterms:created xsi:type="dcterms:W3CDTF">2024-09-08T13:58:17Z</dcterms:created>
  <dcterms:modified xsi:type="dcterms:W3CDTF">2024-09-08T13:58:19Z</dcterms:modified>
</cp:coreProperties>
</file>