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09A50B-AD96-4799-83BA-F3CF48D90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35A04C-FEF9-46D6-B388-512FB6047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8768B2-8E6A-455A-B1D7-125928BC5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154CF4-E6D7-470E-8812-1AADC5A6B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4E5C15-1436-4B70-A552-E885A321A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A2422C-5A07-4152-A3E2-DF7859BBD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4C2C81-A06F-42E1-8FE0-7740E6396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E217E7-3673-42DF-B49C-A64151710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7BA5CE-AA17-4046-88A8-796944F0B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B7255F-2BF8-4159-B1F3-11B81CD54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4E85C2-3FF0-48D6-96E3-5D62E0AD3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04212003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企业法规合规框架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企业法规合规概述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企业法规合规的核心内容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企业法规合规的实施路径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企业法规合规的挑战与对策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企业法规合规的未来展望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法规合规的重要性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随着全球化和市场竞争的加剧，企业遵守国内外法律法规的要求日益严格。法规合规不仅关系到企业的声誉和品牌形象，还可能对企业的经营和发展产生重大影响。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适应不断变化的法规环境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法规环境不断变化，企业需要建立适应性强的法规合规框架，以确保持续遵守新的和现有的法律法规。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531" r="27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本报告将涵盖企业在国内外经营活动中涉及的主要法律法规，包括但不限于公司法、证券法、反不正当竞争法、劳动法、税法以及行业特定的法规等。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报告将重点分析企业在法规合规方面面临的挑战和风险，并提出相应的应对策略和建议。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7519" b="27519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报告还将介绍企业法规合规框架的构建和实践，包括合规文化、合规制度、合规组织和合规监督等方面的内容。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企业法规合规概述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185" b="1218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法规合规的定义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法规合规是指企业在经营活动中，遵守国家法律法规、行业规定以及企业内部规章制度的要求，确保企业行为的合法性和规范性。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法规合规不仅要求企业遵守法律的字面规定，还要求企业根据法律的精神和原则，履行企业的社会责任和道德义务。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通过遵守法律法规，企业可以避免因违法行为而面临的法律制裁和声誉损失。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避免法律风险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958" r="11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提升企业价值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625" r="5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042" r="11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合规经营有助于企业赢得投资者、客户和合作伙伴的信任，从而提升企业的市场价值和竞争力。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合规经营有助于企业建立良好的社会形象，为企业的长期发展创造有利的社会环境。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法规合规的重要性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包括国家法律法规、行业规定以及国际条约等，为企业提供了行为准则和依据。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法规体系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包括合规管理制度、合规管理流程、合规培训等，确保企业全面有效地实施法规合规。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合规管理体系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包括内部监督、外部监管和社会监督等，对企业法规合规的执行情况进行监督和评估。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合规监督机制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通过培育员工的合规意识和道德观念，形成企业内部的合规文化氛围，为企业的法规合规提供思想保障。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合规文化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法规合规的体系架构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企业法规合规的核心内容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825" r="482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建立有效的公司治理结构，包括董事会、监事会和高级管理人员的职责和权力分配，确保公司决策透明、合法。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设计和实施全面的内部控制体系，包括财务报告、业务流程和合规风险的识别、评估和控制，以确保公司运营符合法律法规和内部政策。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公司治理与内部控制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内部控制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公司治理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827" r="2582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677" r="266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885" r="2988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制定并执行反腐败政策，明确禁止任何形式的腐败行为，包括贪污、受贿、行贿等，并设立举报机制。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反腐败政策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对员工进行反腐败和反贿赂的合规培训，提高员工的合规意识和风险识别能力。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合规培训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反腐败与反贿赂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844" r="22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数据保护政策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制定并执行数据保护政策，确保个人信息的收集、处理和使用符合相关法律法规的要求，包括数据最小化、目的限制、安全保护等原则。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隐私安全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采取必要的技术和管理措施，保护个人信息的隐私安全，防止数据泄露、滥用和非法访问。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数据保护与隐私安全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208" r="132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制定并执行贸易合规政策，确保公司的进出口业务符合相关国家和地区的法律法规，包括关税、配额、许可证等要求。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贸易合规政策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了解并遵守国际制裁和出口管制规定，避免与受制裁的实体或个人进行业务往来，确保公司业务不违反相关制裁要求。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制裁合规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贸易合规与制裁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企业法规合规的实施路径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https://d.book118.com/606042120033010040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2024-09-06T10:26:06.122</cp:lastPrinted>
  <dcterms:created xsi:type="dcterms:W3CDTF">2024-09-06T02:26:06Z</dcterms:created>
  <dcterms:modified xsi:type="dcterms:W3CDTF">2024-09-06T02:26:08Z</dcterms:modified>
</cp:coreProperties>
</file>