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E820A-F01B-4C25-9471-CD0F97775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A488E-E72A-43B9-B801-31676F211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FCB2D-03E0-42E3-A8F1-C86AE2BF5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9DC0D8-2DEF-4659-877A-D7A35B524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B7BCA3-846D-4E20-A08C-3429F63BC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88E734-6C71-4D8F-83AF-2FDD25CDD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23F573-DF1B-4A9C-9AAB-8D6F74BB3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E3D1D2-DAA5-4791-8D32-1188B288D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EFDCE1-7879-4BB2-A444-C86EBEA82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817E7-8FAD-4D08-9ECE-DA71A3C28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62F26-E92C-4A29-A777-DAF73437C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04314010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临床护理带教思路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临床护理带教概述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临床护理带教方法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临床护理带教内容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临床护理带教评价与反馈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临床护理带教改进与发展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临床护理带教成功案例分享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临床护理带教概述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临床护理带教是指通过实践、观察和指导等方式，帮助护理学生将理论知识应用于实际工作中，提高其临床技能和职业素养的过程。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培养学生具备独立、规范、安全地进行临床护理工作的能力，同时树立正确的职业态度和价值观。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180" b="81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临床护理带教的重要性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提高护理学生临床技能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通过带教，学生可以将理论知识与实际操作相结合，提高自己的临床技能和应对能力。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培养职业素养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带教过程强调职业道德、沟通技巧、团队协作等方面的培养，有助于学生形成良好的职业素养。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规范的带教能够确保学生正确掌握护理操作技能，从而降低操作风险，保障患者安全。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86" r="315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如学生水平参差不齐、教学资源有限、带教老师经验不足等。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制定个性化的带教计划、合理分配教学资源、加强带教老师培训与考核等。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临床护理带教的挑战与解决方案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临床护理带教方法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传授理论知识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通过课堂讲授、讲座、案例分析等形式，向护生传授临床护理相关的理论知识，包括疾病基础知识、护理技能、护理伦理等。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625" r="24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理论教学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培养实际操作能力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在带教老师的指导下，护生在病房、手术室等实际工作环境中进行护理操作，培养实际操作能力和应对突发情况的能力。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提高问题解决能力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通过分析真实的临床案例，引导护生发现问题、分析问题并寻找解决方案，提高其问题解决能力。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案例教学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模拟真实场景进行训练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利用模拟设备或角色扮演等方式，模拟真实的临床场景，让护生在模拟环境中进行护理操作和应对训练，提高其应对突发情况的能力。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情景模拟教学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临床护理带教内容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向实习生介绍基础护理理论知识，包括护理学的基本概念、护理程序、护理工作中的基本原则等。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基础护理理论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333" r="14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疾病知识教育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333" r="14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教导实习生掌握基础护理技能操作，如测量生命体征、给药、输液、伤口护理等。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向实习生介绍常见疾病的临床表现、护理要点和注意事项，提高其对疾病的认识。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基础护理知识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针对不同科室的需求，教导实习生掌握专科护理技能，如急救护理、重症监护等。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375" r="15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教导实习生正确使用和保养医疗仪器，确保仪器的正常运行和患者的安全。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仪器使用与维护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培养实习生的团队协作精神，提高其与医生、同事之间的沟通能力。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https://d.book118.com/606043140100010035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2024-09-05T03:06:40.635</cp:lastPrinted>
  <dcterms:created xsi:type="dcterms:W3CDTF">2024-09-04T19:06:40Z</dcterms:created>
  <dcterms:modified xsi:type="dcterms:W3CDTF">2024-09-04T19:06:42Z</dcterms:modified>
</cp:coreProperties>
</file>