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BF097-6CCC-4EF7-B83A-25426F7A7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7BBEE-D2DC-4739-B6CB-A551D60F0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7F64D-989C-4F94-A4B7-FE5D17E0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9E4A4-4019-4765-A97F-F82FBCDF9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4E620-117A-4FC8-B567-CFDFD1DD3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5AB82-641B-4E07-8573-0BF0CB652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39B86-F7BD-40AB-93B8-CC8477E96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F91E7-BAB5-4DFF-AAAA-4971330A6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E3BFC-1E80-4CA7-9EA1-2C1BF9FDC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3AFF3-D34B-4D42-8AEF-AE2528926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085C3-2518-415A-9841-49C2721DD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43142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临床护理带教操作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临床护理带教概述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临床护理基本操作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临床护理专业技能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临床护理带教方法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临床护理带教质量评估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临床护理带教发展趋势与展望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临床护理带教是将理论知识与实际操作相结合的过程，通过带教老师的指导，使实习护生或新入职护士能够掌握临床护理技能，提高护理服务质量。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培养实习护生和新入职护士的临床思维、实践操作能力，提高其综合素质，使其能够独立完成临床护理工作。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根据实习护生或新入职护士的具体情况，制定个性化的带教计划，明确教学目标和教学内容。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制定带教计划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在实际工作中，指导实习护生或新入职护士进行各项护理操作，确保其掌握正确的操作方法和流程。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指导实践操作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将自己丰富的临床经验和知识传授给实习护生或新入职护士，帮助他们更好地应对工作中的问题和挑战。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传授经验知识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定期对实习护生或新入职护士的学习情况进行评估，及时发现问题并给予指导和反馈。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评估学习效果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带教老师职责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在带教过程中，始终强调安全意识，确保实习护生或新入职护士在操作中遵循安全规定和流程。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根据实习护生或新入职护士的不同特点和需求，采取不同的教学方法和策略，确保其能够充分理解和掌握所学知识。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鼓励实习护生或新入职护士在实际工作中尝试新的方法和思路，培养其创新意识和能力。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耐心细致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带教老师应耐心解答实习护生或新入职护士的问题，并给予细致的指导和帮助。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带教过程中的注意事项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临床护理基本操作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热情接待患者，介绍自己及医院环境，减轻患者紧张情绪。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了解患者病情、病史、过敏史等情况，为后续护理做准备。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根据患者情况制定个性化的护理计划，包括病情观察、护理措施、健康教育等。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按照计划实施护理操作，观察患者病情变化，及时调整护理措施。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包括患者病情、生命体征、护理操作、病情变化等。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按照医学文书书写要求，做到准确、及时、完整。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护理记录的书写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护理交接班制度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包括患者病情、护理计划及实施情况、特殊情况等。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按照医院规定，做到交接双方对患者的护理情况心中有数，确保患者安全。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临床护理专业技能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掌握心肺复苏、止血、包扎等急救技能，能够在紧急情况下迅速采取有效措施。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熟悉常用急救药品的种类、使用方法和注意事项，能够正确使用。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掌握急救设备的正确使用方法，如除颤仪、呼吸机等，确保在紧急情况下能够迅速使用。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掌握监测患者生命体征的方法，如心率、血压、呼吸等，能够及时发现异常情况。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熟悉重症患者的护理要点，如保持呼吸道通畅、控制感染等，确保患者安全。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掌握重症设备的正确使用方法，如呼吸机、心电监护仪等，能够熟练操作。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重症设备操作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重症监护技能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掌握疼痛评估的方法和工具，能够准确评估患者的疼痛程度。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熟悉各种疼痛治疗方法，如药物治疗、物理治疗等，能够根据患者情况选择合适的治疗方法。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了解疼痛护理的要点和注意事项，能够为患者提供有效的疼痛护理。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疼痛管理技能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https://d.book118.com/606043142100010035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2024-09-05T03:06:42.023</cp:lastPrinted>
  <dcterms:created xsi:type="dcterms:W3CDTF">2024-09-04T19:06:42Z</dcterms:created>
  <dcterms:modified xsi:type="dcterms:W3CDTF">2024-09-04T19:06:44Z</dcterms:modified>
</cp:coreProperties>
</file>