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809176-AFE3-4B85-8262-7C63CE02FF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97F9D0-DFB3-41B8-BBCC-9C362A73AC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26FDFE-441A-4F3A-B8B3-6D4B18175D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61E675-FEF1-45A9-AAE9-B9948BBD08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90D01E-06A2-4A4A-9754-16E1D3A0AC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196112-110A-4E09-9D5B-9AD35EF87D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B173D7-C492-4AE2-8FA3-771CCD3642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17CCC0-9438-484C-9603-5E874F7040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AAA243-0DAE-4737-9B34-1ACD627F95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8EA662-0F8A-497B-B4B8-82F2D6A02A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1FA23D-FB13-4BB7-9EA9-F57DC5692B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6044130142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solidFill>
                <a:latin typeface="Microsoft Yahei"/>
                <a:ea typeface="Microsoft Yahei"/>
                <a:cs typeface="Microsoft Yahei"/>
              </a:rPr>
              <a:t>教师书法培训活动总结与反思</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汇报人：&lt;XXX&gt;</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活动背景与目标</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活动实施过程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活动效果评估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活动反思与改进</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活动背景与目标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当前，随着信息技术的快速发展，人们越来越依赖电脑、手机等电子设备进行文字输入，导致书写能力逐渐下降。为了提高教师的书写水平，传承中华优秀传统文化，我们组织了这次教师书法培训活动。</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教师作为学生的楷模，其书写水平对学生的书写习惯和审美观念有着重要影响。因此，提高教师的书法水平对于培养学生的书写习惯和审美观念具有重要意义。</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167" r="181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67" r="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提升教师的书法技能和审美水平，使其能够更好地指导学生书写。</a:t>
            </a:r>
          </a:p>
        </p:txBody>
      </p:sp>
      <p:pic>
        <p:nvPicPr>
          <p:cNvPr id="5" name="Picture 5"/>
          <p:cNvPicPr>
            <a:picLocks noChangeAspect="1"/>
          </p:cNvPicPr>
          <p:nvPr/>
        </p:nvPicPr>
        <p:blipFill>
          <a:blip r:embed="rId4"/>
          <a:srcRect l="18250" r="18250"/>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增强教师对中华优秀传统文化的认同感和自豪感，培养其文化自信。</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通过教师之间的交流与互动，促进教师之间的合作与共同进步。</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活动目标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活动实施过程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本次培训活动的内容设计涵盖了书法的历史、基本笔法、结构布局以及创作等多个方面，旨在全面提高教师的书法技能和理论知识。</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考虑到教师的实际需求和书法水平的差异，培训内容设计上注重基础与进阶的结合，以满足不同层次教师的需求。</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培训内容设计</a:t>
            </a:r>
          </a:p>
        </p:txBody>
      </p:sp>
      <p:sp>
        <p:nvSpPr>
          <p:cNvPr id="27" name="AutoShape 27"/>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针对性</a:t>
            </a:r>
            <a:endParaRPr lang="en-US" sz="1100"/>
          </a:p>
        </p:txBody>
      </p:sp>
      <p:sp>
        <p:nvSpPr>
          <p:cNvPr id="28" name="AutoShape 28"/>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内容丰富性</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375" r="3337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培训活动采用了理论与实践相结合的方式，既有理论知识的讲解，也有实际操作的练习，以提高教师的实际操作能力。</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理论与实践相结合</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培训过程中鼓励教师之间的互动与交流，通过互相观摩、讨论和点评，促进教师之间的学习与共同进步。</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互动与交流</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培训方式与手段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时间紧凑</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本次培训活动的时间安排相对紧凑，充分利用了时间资源，确保了培训内容的完整性和连贯性。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灵活性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考虑到教师的日常工作安排，培训时间安排上具有一定的灵活性，允许教师根据自身情况合理安排时间参与培训。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培训时间安排</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活动效果评估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815" b="281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学员反馈</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学员满意度</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通过问卷调查和面对面访谈，了解学员对培训活动的满意度，包括课程内容、教学方法、教师表现等方面。</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学习收获</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询问学员在培训过程中学到了哪些知识和技能，以及这些知识和技能在日后的教学工作中是否能得到应用。</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改进建议</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收集学员对培训活动的改进建议，以便于对未来的培训活动进行优化和改进。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188" r="24188"/>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作品展示</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将学员在培训过程中创作的优秀作品进行展示，让其他人了解学员的学习成果和进步。</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教学应用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了解学员是否将在培训中所学的书法技能应用到日常的教学工作中，以及应用的效果如何。</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培训成果展示</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https://d.book118.com/606044130142010034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2024-09-03T23:16:33.049</cp:lastPrinted>
  <dcterms:created xsi:type="dcterms:W3CDTF">2024-09-03T15:16:33Z</dcterms:created>
  <dcterms:modified xsi:type="dcterms:W3CDTF">2024-09-03T15:16:35Z</dcterms:modified>
</cp:coreProperties>
</file>