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101556-79F5-4FDC-90CC-E62BF0EE3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726815-E3A5-4DC7-803C-4B8D12BF6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F75544-3EED-48E5-997A-C66CAE589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E05FAD-0DDC-4708-8194-A65B68B7C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79A544-58CF-40B4-802D-9977F788E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7CA62F-08F0-44A4-9419-D93F9E357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A55A41-CD2C-4BB4-8868-234152C93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0D9304-CD98-43B1-B1DD-518FC31D6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21C109-D634-4046-A4C3-66F245F4F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DE7C84-BDD3-451E-BC11-3D94AF1DF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D56167-02A5-47F5-863E-2CF1F12B8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045211013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提升酒店公共区域商务社交能力的培训策略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酒店公共区域商务社交现状分析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培训实施与管理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员工激励与持续发展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适应酒店业发展趋势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随着酒店业竞争日益激烈，提升公共区域商务社交能力成为酒店吸引客户、提高客户满意度和忠诚度的重要手段。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满足客户需求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商务客户对酒店的需求不仅限于住宿，还包括会议、洽谈、社交等多元化需求。提升酒店员工的商务社交能力，有助于更好地满足客户需求，提升客户满意度。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提高酒店竞争力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通过培训提升员工的商务社交能力，有助于酒店打造专业化、高品质的服务团队，提高酒店在市场中的竞争力。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800" b="580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商务社交能力在酒店业的重要性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塑造酒店品牌形象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商务社交能力是酒店员工专业素养的重要体现，优秀的商务社交能力有助于塑造酒店专业、高品质的品牌形象。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促进客户沟通与合作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良好的商务社交能力有助于酒店员工与客户建立信任、促进沟通，进而达成合作意向，提高酒店业绩。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提升客户满意度和忠诚度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通过商务社交能力的提升，酒店员工能够更准确地把握客户需求，提供个性化、专业化的服务，从而提高客户满意度和忠诚度。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酒店公共区域商务社交现状分析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酒店大堂、前台等区域是接待宾客、展示酒店形象的重要场所。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接待与展示功能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社交与休闲功能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商务与会议功能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酒店公共区域如休息区、咖啡厅等是客人进行社交、休闲活动的空间。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酒店会议室、商务中心等区域提供商务洽谈、会议等服务。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酒店公共区域的功能与特点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行业交流与研讨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各类行业协会、组织需要在酒店举办研讨会、交流会等。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社交活动与拓展人脉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企业家、商务人士需要通过酒店举办的社交活动拓展人脉。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商务洽谈与合作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企业需要酒店提供的专业商务环境进行谈判、签约等活动。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商务社交活动的类型与需求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评估酒店公共区域的设施完善程度、服务质量等。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设施与服务水平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分析酒店举办的商务社交活动参与度、满意度等。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商务社交活动的效果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收集客户对酒店公共区域商务社交功能的反馈意见。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客户满意度调查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现有商务社交能力的评估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培训策略制定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提高员工社交技巧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教授员工如何主动与客户建立联系、维持对话、处理尴尬局面等社交技能，提升人际交往能力。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提升员工商务礼仪素养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通过培训使员工掌握商务场合的基本礼仪规范，包括着装、言谈举止、接待礼仪等。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增强员工跨文化交际能力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培养员工在多元文化背景下的沟通技巧和跨文化意识，提高与不同国籍客户的交流能力。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明确培训目标与内容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通过讲解、示范、角色扮演等多种方式，使员工在理解理论知识的同时，也能掌握实际操作技能。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理论与实践相结合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引入酒店业内的成功与失败案例，让员工在分析中学习如何应对不同商务社交场合的挑战。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鼓励员工分享自己的经验和看法，通过小组讨论、提问等方式增强学习的互动性和参与感。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互动讨论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选择合适的培训方法与技术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根据酒店运营情况和员工工作时间，合理安排培训时间，确保员工能够充分参与培训。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培训时间安排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按照由浅入深、由易到难的原则，将培训内容划分为多个模块，每个模块聚焦一个主题，确保培训的针对性和系统性。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培训内容安排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24" r="1672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设立培训考核机制和反馈机制，及时了解员工的学习进度和培训效果，以便对培训计划进行相应调整。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培训进度监控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制定详细的培训计划与时间表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培训内容设计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商务着装与形象塑造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教授员工如何根据不同场合选择合适的着装，打造专业形象。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商务会面礼仪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讲解会面时的称呼、握手、名片交换等礼仪规范。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商务沟通技巧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培训员工如何运用有效的沟通技巧，包括倾听、表达、反馈等，以促进与客户的良好互动。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商务礼仪与沟通技巧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https://d.book118.com/606045211013010032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2024-08-30T23:03:26.389</cp:lastPrinted>
  <dcterms:created xsi:type="dcterms:W3CDTF">2024-08-30T15:03:26Z</dcterms:created>
  <dcterms:modified xsi:type="dcterms:W3CDTF">2024-08-30T15:03:28Z</dcterms:modified>
</cp:coreProperties>
</file>