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72D03-8C05-4CFE-874B-5DA02769C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89DE1-2833-4EBB-8739-88C41ECBF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6552B-EF43-4409-9C75-485AF7B78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205E9-C23C-472A-BB5C-BED98A38F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02BD0-C3B3-4379-83F4-82CA02F27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61F026-452F-4775-BEC1-246B66576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34026-84A7-4A45-82FD-B9C5CD6F2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90F4B-E8B7-4B2D-B371-CE46D2795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26789-68F7-47D3-9B5F-1A46052C1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B8ED4-5432-4104-B226-B47F702C1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82C15-C030-49F7-887A-BA41E037C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50011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妇科盆腔炎的定义、分类及特点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妇科盆腔炎是指女性盆腔内器官组织发生的炎症反应，包括子宫内膜炎、输卵管炎、卵巢炎等，根据炎症的部位和性质，可分为急性盆腔炎和慢性盆腔炎两类。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6056" b="160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妇科盆腔炎的病因、病理机制及相互关系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妇科盆腔炎的病因较为复杂，主要包括细菌感染、病毒感染、性传播感染等，这些感染可导致盆腔内器官组织的炎症反应，进而引发一系列病理机制，如组织粘连、输卵管阻塞等。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妇科盆腔炎的临床表现、诊断标准及注意事项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妇科盆腔炎的临床表现主要包括下腹痛、阴道分泌物增多、发热等症状，诊断标准主要包括病史、体格检查、实验室检查和影像学检查等，需要注意的是，诊断时应综合考虑各项检查结果，避免误诊和漏诊。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保证充足的休息，避免剧烈运动，以免加重病情。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提供高蛋白、高热量、高维生素、易消化的食物，避免刺激性食物。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关注患者的心理状态，给予心理支持和疏导，增强治疗信心。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确保患者按时、按量服用药物，避免漏服或错服。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注意观察患者用药后的反应，如出现不良反应及时报告医生。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观察不良反应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根据病情定期评估药物治疗的效果，以便及时调整治疗方案。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定期评估疗效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协助完善术前检查，做好患者的心理疏导和手术区域的皮肤准备。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监测生命体征，观察手术部位情况，遵医嘱给予护理措施，如疼痛护理、引流管护理等。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指导患者进行术后康复训练，鼓励早期活动，促进术后恢复。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妇科盆腔炎的预防与保健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https://d.book118.com/606050011025010032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2024-08-31T01:26:01.247</cp:lastPrinted>
  <dcterms:created xsi:type="dcterms:W3CDTF">2024-08-30T17:26:01Z</dcterms:created>
  <dcterms:modified xsi:type="dcterms:W3CDTF">2024-08-30T17:26:03Z</dcterms:modified>
</cp:coreProperties>
</file>