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62CEE-F691-4FB5-A24E-980A2A8CD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20832-363C-46D3-9396-B7EFA77DF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576D9-82A6-4EF4-9770-3499A5D2C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5CD8B-890B-4403-B61C-FE08C1484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490979-2870-49F1-8941-500409136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C8F5AB-C914-42D7-9817-8C586DE9F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F2ABA4-11F9-4C83-8A19-271DD84F9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04100-842A-42B2-9A24-30BE5E58F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A379F-2C5B-4E67-BF2A-6BB7CA9BE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FAB5D-2474-4072-B8A0-59D7EEC71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C0613-E753-4D94-9860-CEA647A5E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5010220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出入境交通运输工具检查\n## 1.出入境交通运输工具检查的重要性及作用\n### 1.1维护国家安全和公共秩序\n### 1.2保障旅客生命财产安全\n### 1.3促进国际交流与合作\n## 2.出入境交通运输工具检查的法律依据和规定\n### 2.1国际公约和国内法律法规\n### 2.2检查机构的权限和责任\n### 2.3旅客和承运人的权利与义务\n## 3.出入境交通运输工具检查的主要内容和方法\n### 3.1旅客行李和随身携带物品检查\n### 3.2交通工具设备设施检查\n### 3.3旅客身份和旅行证件核查\n## 4.出入境交通运输工具检查的技术手段和设备\n### 4.1X光安检设备\n### 4.2金属探测门\n### 4.3生物识别技术\n## 5.出入境交通运输工具检查中的问题和挑战\n### 5.1如何应对非法携带物品和走私活动\n### 5.2如何处理特殊情况和突发事件\n### 5.3如何提高检查效率和准确性\n## 6.出入境交通运输工具检查的发展趋势和展望\n### 6.1技术创新与应用\n### 6.2国际合作与交流\n### 6.3智能化和个性化服务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出入境交通运输工具检查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出入境交通运输工具检查的重要性及作用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防止非法分子潜入</a:t>
                </a:r>
                <a:endParaRPr/>
              </a:p>
            </p:txBody>
          </p:sp>
          <p:sp>
            <p:nvSpPr>
              <p:cNvPr id="22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恐怖分子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犯罪分子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潜入境内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毒品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武器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等违禁品流入境内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间谍活动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网络攻击</a:t>
                </a:r>
                <a:endParaRPr/>
              </a:p>
            </p:txBody>
          </p:sp>
        </p:grpSp>
        <p:grpSp>
          <p:nvGrpSpPr>
            <p:cNvPr id="22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保护国家机密和信息安全</a:t>
                </a:r>
                <a:endParaRPr/>
              </a:p>
            </p:txBody>
          </p:sp>
          <p:sp>
            <p:nvSpPr>
              <p:cNvPr id="22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敏感信息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泄露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核心技术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网络攻击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黑客入侵</a:t>
                </a:r>
                <a:endParaRPr/>
              </a:p>
            </p:txBody>
          </p:sp>
        </p:grpSp>
        <p:grpSp>
          <p:nvGrpSpPr>
            <p:cNvPr id="22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维护社会公共秩序</a:t>
                </a:r>
                <a:endParaRPr/>
              </a:p>
            </p:txBody>
          </p:sp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非法聚集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游行示威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暴力事件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恐怖袭击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火灾事故</a:t>
                </a:r>
                <a:endParaRPr/>
              </a:p>
            </p:txBody>
          </p:sp>
        </p:grpSp>
      </p:grpSp>
      <p:pic>
        <p:nvPicPr>
          <p:cNvPr id="23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维护国家安全和公共秩序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确保旅客安全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携带危险物品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的旅客登机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身体不适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的旅客旅行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突发事件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对旅客的影响</a:t>
                </a:r>
                <a:endParaRPr/>
              </a:p>
            </p:txBody>
          </p:sp>
          <p:sp>
            <p:nvSpPr>
              <p:cNvPr id="24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保护旅客财产安全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行李丢失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被盗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信用卡诈骗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网络诈骗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旅行证件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贵重物品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丢失</a:t>
                </a:r>
                <a:endParaRPr/>
              </a:p>
            </p:txBody>
          </p:sp>
          <p:sp>
            <p:nvSpPr>
              <p:cNvPr id="24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提高旅客出行满意度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的检查服务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的信息查询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的服务态度</a:t>
                </a:r>
                <a:endParaRPr/>
              </a:p>
            </p:txBody>
          </p:sp>
          <p:sp>
            <p:nvSpPr>
              <p:cNvPr id="25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保障旅客生命财产安全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贸易壁垒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关税歧视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知识产权侵权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技术转让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商业贿赂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不正当竞争</a:t>
                </a:r>
                <a:endParaRPr/>
              </a:p>
            </p:txBody>
          </p:sp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促进国际贸易和投资</a:t>
                </a:r>
                <a:endParaRPr/>
              </a:p>
            </p:txBody>
          </p:sp>
        </p:grpSp>
        <p:grpSp>
          <p:nvGrpSpPr>
            <p:cNvPr id="25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6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外交纠纷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文化冲突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价值观差异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种族歧视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宗教冲突</a:t>
                </a:r>
                <a:endParaRPr/>
              </a:p>
            </p:txBody>
          </p:sp>
          <p:sp>
            <p:nvSpPr>
              <p:cNvPr id="26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促进国际友好交往</a:t>
                </a:r>
                <a:endParaRPr/>
              </a:p>
            </p:txBody>
          </p:sp>
          <p:sp>
            <p:nvSpPr>
              <p:cNvPr id="26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的国际形象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国际话语权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</a:t>
                </a:r>
                <a:endParaRPr/>
              </a:p>
            </p:txBody>
          </p:sp>
          <p:sp>
            <p:nvSpPr>
              <p:cNvPr id="26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提高国际形象和地位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促进国际交流与合作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出入境交通运输工具检查的法律依据和规定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国际公约和国内法律法规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国际公约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联合国气候变化框架公约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京都议定书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巴黎协定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》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国内法律法规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中华人民共和国出境入境管理法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中华人民共和国海关法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中华人民共和国传染病防治法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》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检查机构的权限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出入境交通工具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旅客行李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随身携带物品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交通工具设备设施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进行检查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检查机构的责任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旅客生命财产安全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国际交流与合作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检查机构的权限和责任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旅客和承运人的权利与义务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05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旅客的权利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知情权：了解检查程序和标准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隐私权：保护个人隐私和信息安全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投诉权：对不当行为进行投诉和申诉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旅客的义务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遵守检查规定：配合检查工作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携带合法物品：不携带违禁品和危险物品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提供真实信息：如实申报旅行信息和证件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15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承运人的权利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了解检查情况：获取检查结果和反馈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提供协助：协助检查机构完成检查工作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保护旅客权益：维护旅客合法权益</a:t>
                </a:r>
                <a:endParaRPr/>
              </a:p>
            </p:txBody>
          </p:sp>
          <p:pic>
            <p:nvPicPr>
              <p:cNvPr id="3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20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承运人的义务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遵守法律法规：遵守国际公约和国内法律法规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确保运输安全：确保交通工具和设备设施安全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提供优质服务：提供便捷、舒适的旅行服务</a:t>
                </a:r>
                <a:endParaRPr/>
              </a:p>
            </p:txBody>
          </p:sp>
          <p:pic>
            <p:nvPicPr>
              <p:cNvPr id="3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出入境交通运输工具检查的主要内容和方法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行李检查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X光安检设备：检查行李内物品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金属探测门：检查行李中的金属物品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人工检查：对可疑物品进行开箱检查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随身携带物品检查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液体、凝胶检查：检查液体、凝胶物品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笔记本电脑、电子设备检查：检查电子设备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危险物品检查：检查易燃易爆物品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旅客行李和随身携带物品检查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交通工具设备设施检查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航空器检查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舱门、行李舱检查：检查舱门和行李舱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灭火设备、救生设备检查：检查灭火设备和救生设备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机翼、发动机检查：检查机翼和发动机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船舶检查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船体、船舱检查：检查船体和船舱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救生艇、救生衣检查：检查救生艇和救生衣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船舶设备、设施检查：检查船舶设备和设施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车辆检查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车体、车厢检查：检查车体和车厢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安全带、灭火器检查：检查安全带和灭火器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车辆设备、设施检查：检查车辆设备和设施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旅客身份和旅行证件核查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旅客身份核查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护照、身份证核查：核查旅客护照和身份证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签证、出入境卡核查：核查旅客签证和出入境卡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人脸识别技术核查：使用人脸识别技术核查旅客身份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旅行证件核查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护照、签证核查：核查旅客护照和签证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机票、船票核查：核查旅客机票和船票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旅行保险核查：核查旅客旅行保险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https://d.book118.com/606050102202010051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出入境交通运输工具检查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2024-09-17T15:57:40.166</cp:lastPrinted>
  <dcterms:created xsi:type="dcterms:W3CDTF">2024-09-17T07:57:40Z</dcterms:created>
  <dcterms:modified xsi:type="dcterms:W3CDTF">2024-09-17T07:57:42Z</dcterms:modified>
</cp:coreProperties>
</file>