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E65777-B230-4890-A757-0DACC119A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4ED9FF-CAF6-4257-8F6C-512D0237A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39E0A3-3220-4193-BC31-FAEF2C81F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76A054-03C3-4D7C-B8E4-3F0D047F84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F6108B-BD9A-453D-B76D-BE726C1598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7CBD4D-90C7-4950-80B1-E2EBFE310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AE41FD-A7EB-4FDF-97E3-AF0DC0DDFE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26BC08-142E-4A01-9515-E376CE4E5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9451AB-3A3B-413C-BC3C-14A23CA140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F5D3A-95A6-42D2-BE56-A2E79D9213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7C41B0-9778-46D5-AB62-502E2A0FDC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05012213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大学生应具备的就业能力课件</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大学生就业形势与挑战</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就业能力概念及重要性</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专业知识与技能培养</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团队协作能力培养</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职业素养与自我管理能力</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求职技巧与策略分享</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大学生就业形势与挑战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220" b="22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451" b="2745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当前大学生就业现状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就业压力持续增大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随着高校毕业生数量不断增加，就业市场竞争日益激烈，大学生就业压力持续增大。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就业结构性矛盾突出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一方面，部分大学生难以找到合适的工作；另一方面，部分企业难以招聘到所需的人才，存在就业结构性矛盾。</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薪资期望与实际差距较大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部分大学生对薪资期望过高，而实际就业市场薪资水平与之存在较大差距。</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958" r="18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就业市场日益国际化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随着全球化的加速推进，就业市场也日益国际化，为大学生提供了更广阔的就业空间。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新兴产业崛起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随着科技的不断进步和新兴产业的崛起，为大学生就业提供了更多的机会和选择。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传统行业转型升级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传统行业也在不断进行转型升级，对人才的需求也在发生变化，要求大学生具备更多的技能和知识。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就业市场变化及趋势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大学生就业面临着激烈的竞争、就业结构性矛盾、薪资期望与实际差距等挑战。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同时，新兴产业崛起、传统行业转型升级、就业市场国际化等也为大学生提供了更多的就业机会和发展空间。大学生需要不断提升自身综合素质和技能水平，以适应就业市场的变化和需求。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就业能力概念及重要性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0000" r="200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2500" r="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4208" r="1420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就业能力是指个体在劳动力市场上获得就业机会、维持就业状态并实现职业发展的能力。</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它包括个体的专业知识与技能、通用技能、自我管理能力以及社交能力等多个方面。</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就业能力的内涵随着时代的发展和劳动力市场的变化而不断更新和扩展。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就业能力定义及内涵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具备较高的就业竞争力意味着个体拥有更多的职业选择和发展空间。</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提升就业竞争力也是个体实现自我价值和职业发展的重要途径。</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25" r="95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提升就业竞争力有助于个体在激烈的就业市场中脱颖而出，获得更好的就业机会。</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提升就业竞争力意义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培养综合素质人才是高等教育的重要目标之一，旨在培养具备全面素质和能力的人才。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综合素质包括思想道德素质、文化素质、业务素质、身心素质等多个方面。</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培养综合素质人才有助于提升整个社会的文化水平和创新能力，推动经济社会的持续发展。</a:t>
            </a:r>
          </a:p>
        </p:txBody>
      </p:sp>
      <p:pic>
        <p:nvPicPr>
          <p:cNvPr id="10" name="Picture 10"/>
          <p:cNvPicPr>
            <a:picLocks noChangeAspect="1"/>
          </p:cNvPicPr>
          <p:nvPr/>
        </p:nvPicPr>
        <p:blipFill>
          <a:blip r:embed="rId4"/>
          <a:srcRect t="12738" b="127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培养综合素质人才目标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专业知识与技能培养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深入学习本专业领域的基础知识和核心理论，构建扎实的专业基础。</a:t>
            </a:r>
          </a:p>
        </p:txBody>
      </p:sp>
      <p:pic>
        <p:nvPicPr>
          <p:cNvPr id="5" name="Picture 5"/>
          <p:cNvPicPr>
            <a:picLocks noChangeAspect="1"/>
          </p:cNvPicPr>
          <p:nvPr/>
        </p:nvPicPr>
        <p:blipFill>
          <a:blip r:embed="rId4"/>
          <a:srcRect t="14375" b="14375"/>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关注学科前沿动态，了解最新研究成果和行业发展趋势。</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学会运用专业知识解决实际问题，提高专业知识的应用能力和实践水平。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专业知识掌握与运用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善于从实践中学习和总结，不断提升实践能力和水平。</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积极参加实验、实训、课程设计等实践教学活动，提高动手能力和实践技能。</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主动参与课外科技、文化、社会活动等，拓宽实践领域，丰富实践经验。</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实践能力锻炼与提升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https://d.book118.com/606050122130010052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2024-09-18T23:40:10.711</cp:lastPrinted>
  <dcterms:created xsi:type="dcterms:W3CDTF">2024-09-18T15:40:10Z</dcterms:created>
  <dcterms:modified xsi:type="dcterms:W3CDTF">2024-09-18T15:40:12Z</dcterms:modified>
</cp:coreProperties>
</file>