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6C59FA-D441-4CAB-8D21-01A91E27FC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C295EE-B849-4863-9CB9-4FD7E16C6B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8AC333-2576-4850-B946-99545ACDED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0CDD14-E4A3-4AB1-9F33-B7DB994183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A6A8D3-1BC8-411C-9098-497325900E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48A930-917C-4D3A-999F-B0862CDC3B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F1CA17-7B0A-46AB-82B8-3DFA2CB301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966057-8DFD-434D-BB11-22DAD0EF37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494655-0592-4D18-9395-2D3EB5AC56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50A746-35AA-4F00-ABE1-CFF536524B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A43F34-2DE3-4257-9DD7-824CE68E1C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05022212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solidFill>
                <a:latin typeface="Microsoft Yahei"/>
                <a:ea typeface="Microsoft Yahei"/>
                <a:cs typeface="Microsoft Yahei"/>
              </a:rPr>
              <a:t>劳动节劳动最光荣演讲稿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劳动的价值与意义</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劳动者的风采与贡献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弘扬劳动精神，争当时代先锋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关爱劳动者，保障合法权益</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结语</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6" b="27716"/>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劳动节是全世界劳动者们共同的庆典，它源于对工人阶级贡献的认可和尊重，体现了劳动的价值和意义。</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劳动节不仅是对劳动者的致敬，更是对劳动精神的弘扬。它鼓励人们热爱劳动、尊重劳动，以勤劳、诚实、创新的劳动态度创造美好生活。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劳动节的意义和由来</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弘扬劳动精神</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纪念劳动者的贡献</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演讲主题：劳动最光荣</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劳动是财富的源泉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劳动是创造财富的唯一源泉。无论是体力劳动还是脑力劳动，都是社会进步和发展的重要推动力。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劳动塑造个人品质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通过劳动，人们可以锻炼意志、培养品格、增长才干。劳动让人们学会坚韧不拔、勤奋努力，成为更好的自己。</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劳动推动社会进步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劳动者的智慧和创造力是社会进步的不竭动力。从工业革命到信息革命，每一次社会变革都离不开劳动者的辛勤付出和创新精神。</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劳动的价值与意义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劳动是创造物质财富和精神财富的源泉，通过劳动，人们将自然资源转化为具有使用价值和交换价值的商品，满足社会生产和生活的需要。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财富源泉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劳动投入的增加和劳动生产率的提高是推动经济增长的重要因素，劳动创造了社会财富，为经济发展提供了持续动力。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经济增长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劳动创造财富</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技术创新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劳动过程中的实践和创新是推动技术进步和产业升级的关键，劳动者通过不断尝试和改进，促进生产工具的改进和劳动效率的提高。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社会变革</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劳动是社会变革的重要力量，历史上的重大社会变革往往伴随着劳动方式的改进和劳动组织的变革，从而推动社会向前发展。</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劳动推动社会进步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锤炼意志</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劳动能够锤炼个人的意志品质，培养吃苦耐劳、坚韧不拔的精神，增强面对困难和挫折的勇气和毅力。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自立自强</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通过劳动，个人得以实现自立自强，获得经济上的独立和人格上的尊严，摆脱对他人的依赖，实现自我价值。</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提升技能</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劳动是个人技能和素质提升的重要途径，通过劳动实践，个人可以不断学习和掌握新的知识和技能，提高自己的综合素质和竞争力。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7" name="Picture 17"/>
          <p:cNvPicPr>
            <a:picLocks noChangeAspect="1"/>
          </p:cNvPicPr>
          <p:nvPr/>
        </p:nvPicPr>
        <p:blipFill>
          <a:blip r:embed="rId2">
            <a:alphaModFix/>
          </a:blip>
          <a:srcRect t="16675" b="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劳动塑造个人品质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劳动者的风采与贡献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农民</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工人</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教师</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医护人员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各行各业的劳动者风采</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辛勤耕耘在田野上，用汗水和智慧种出丰收的果实，保障了国家的粮食安全。</a:t>
            </a:r>
            <a:endParaRPr lang="en-US" sz="1100"/>
          </a:p>
        </p:txBody>
      </p:sp>
      <p:sp>
        <p:nvSpPr>
          <p:cNvPr id="41" name="AutoShape 41"/>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在工厂车间里默默付出，精益求精，打造出高质量的产品，推动了工业进步。</a:t>
            </a:r>
            <a:endParaRPr lang="en-US" sz="1100"/>
          </a:p>
        </p:txBody>
      </p:sp>
      <p:sp>
        <p:nvSpPr>
          <p:cNvPr id="42" name="AutoShape 42"/>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燃烧自己，照亮别人，用知识和爱心培育出一代又一代的栋梁之材。</a:t>
            </a:r>
            <a:endParaRPr lang="en-US" sz="1100"/>
          </a:p>
        </p:txBody>
      </p:sp>
      <p:sp>
        <p:nvSpPr>
          <p:cNvPr id="43" name="AutoShape 43"/>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白衣天使，救死扶伤，用专业和奉献守护着人们的生命健康。</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劳动者是生产力的核心，通过劳动创造财富，推动经济持续健康发展。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经济发展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2"/>
          <a:srcRect l="18042" r="180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社会进步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5" name="Picture 15"/>
          <p:cNvPicPr>
            <a:picLocks noChangeAspect="1"/>
          </p:cNvPicPr>
          <p:nvPr/>
        </p:nvPicPr>
        <p:blipFill>
          <a:blip r:embed="rId3"/>
          <a:srcRect l="9917" r="99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民生改善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0" name="Picture 20"/>
          <p:cNvPicPr>
            <a:picLocks noChangeAspect="1"/>
          </p:cNvPicPr>
          <p:nvPr/>
        </p:nvPicPr>
        <p:blipFill>
          <a:blip r:embed="rId4"/>
          <a:srcRect l="13250" r="13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劳动者的智慧和创造力推动着科技进步、文化繁荣和社会进步。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劳动者的辛勤付出为社会的物质财富和精神文明提供了坚实保障，不断改善着人民的生活水平。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劳动者在社会发展中的贡献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冲锋在前，无私奉献，舍小家为大家，用勇敢和担当筑起了生命防线。</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医护人员</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坚守岗位，细致入微，为居民提供全方位的服务和保障，守护着社区的安全和健康。</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社区工作者</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自愿投身抗疫一线，用自己的行动践行着社会责任和奉献精神。</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志愿者</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劳动者在疫情防控中的表现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https://d.book118.com/606050222121010044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2024-09-12T21:51:56.260</cp:lastPrinted>
  <dcterms:created xsi:type="dcterms:W3CDTF">2024-09-12T13:51:56Z</dcterms:created>
  <dcterms:modified xsi:type="dcterms:W3CDTF">2024-09-12T13:51:58Z</dcterms:modified>
</cp:coreProperties>
</file>