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FCA88-E324-497F-B15C-E09529B93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A92E9-591A-4DB3-9FBE-BBECDBE42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454B6-437F-4FC1-9D81-657A4C0C9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F017F-2581-4FE3-A4F7-F2BE86BCB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F389C9-79E5-4D0E-A733-A12D42441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E360F-E013-4C20-B54F-29F031BD9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E544B3-D401-4EED-B970-43B56333C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30E84-BA02-4C1F-A13A-F4B0BBEF3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29380-53A3-48EF-8BF7-0D256FAA1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E8E15-B7F1-4A1C-B5AF-840450988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3BE26-8C6F-49EB-B5C0-2D373FC54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511341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医学信息学在肺炎管理中的应用研究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医学信息学在肺炎诊断中的应用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医学信息学在肺炎治疗中的应用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医学信息学在肺炎预防中的应用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医学信息学在肺炎管理中的挑战与前景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肺炎是一种常见的呼吸系统疾病，严重威胁人类健康，尤其是老年人和儿童等易感人群。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医学信息学作为一门新兴的交叉学科，在医疗领域具有广泛的应用前景，为肺炎的管理提供了新的思路和方法。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通过医学信息学的应用，可以提高肺炎的诊断准确率、治疗效果和患者生活质量，具有重要的研究意义和应用价值。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医学信息学在肺炎管理中的应用现状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临床决策支持系统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基于大数据和人工智能技术，构建肺炎临床决策支持系统，为医生提供个性化的诊疗建议和治疗方案。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利用远程医疗技术，实现肺炎患者的远程诊断和治疗，提高医疗服务的可及性和便捷性。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智能化监测与预警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通过智能化监测技术，实时获取肺炎患者的病情数据，及时发现潜在的风险和并发症，为医生提供预警和干预措施。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患者教育与自我管理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利用移动医疗应用和社交媒体等渠道，为患者提供肺炎相关的健康教育和自我管理工具，提高患者的健康素养和自我保健能力。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医学信息学在肺炎诊断中的应用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利用X光技术获取胸部影像，通过观察肺部阴影、纹理等特征判断是否存在肺炎病变。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X光胸片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采用计算机断层扫描技术，获取更精细的肺部三维影像，有助于发现早期、微小的肺炎病变。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CT扫描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利用磁共振成像技术，对肺部进行无创、无辐射的检查，特别适用于孕妇、儿童等特殊人群。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基于医学影像技术的肺炎诊断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通过检测血液中白细胞计数、C反应蛋白、降钙素原等生物标志物的水平，评估肺部感染的严重程度。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痰液检测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分析患者痰液中的细菌、病毒等微生物，确定肺炎的病原体类型，为针对性治疗提供依据。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呼吸道分泌物检测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采集患者呼吸道分泌物样本，利用基因测序等技术检测病原体基因，实现快速、准确的诊断。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基于生物标志物的肺炎诊断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了解患者的既往病史、家族史等信息，有助于判断肺炎的发病风险及预后情况。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根据患者出现的发热、咳嗽、呼吸困难等症状，结合医生临床经验，初步判断肺炎的可能性。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通过观察患者呼吸频率、心率、体温等生命体征，评估肺部感染的严重程度。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基于临床数据的肺炎诊断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医学信息学在肺炎治疗中的应用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智能化决策支持系统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利用人工智能和机器学习技术，开发智能化决策支持系统，为医生提供个性化治疗建议。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临床试验和效果评估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通过大规模的临床试验和效果评估，验证个性化治疗方案的有效性和安全性。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基于患者数据的精准分析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通过收集和分析患者的病史、遗传信息、生活习惯等数据，制定针对个体的精准治疗方案。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5139" b="1513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个性化治疗方案的制定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药物设计和优化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通过计算机模拟和预测，设计和优化药物分子结构，提高药物的疗效和降低副作用。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治疗监测和效果评估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利用医学信息学技术，对患者的治疗过程进行实时监测和效果评估，及时调整治疗方案。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药物靶点的发现和验证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利用生物信息学和化学信息学技术，发现和验证新的药物靶点，为药物研发提供新的思路和方法。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药物研发和治疗监测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https://d.book118.com/606051134102010044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2024-09-12T16:57:21.355</cp:lastPrinted>
  <dcterms:created xsi:type="dcterms:W3CDTF">2024-09-12T08:57:21Z</dcterms:created>
  <dcterms:modified xsi:type="dcterms:W3CDTF">2024-09-12T08:57:23Z</dcterms:modified>
</cp:coreProperties>
</file>