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EA26BD0-0F74-4149-9974-3AE0FABF18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43043B-40EE-493D-A4E7-A8F90E23FE6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AA935A-E83B-4E96-825E-3DC18A2B47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650524-A8FF-4E43-A90B-63666232E0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58F6A89-DDDF-48F0-9D36-97D5EB70689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1572313-2483-4E9E-8EBC-C5C7BE444F5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B7CB0EA-0B7A-4BD3-95A2-CAF46A04C3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A0441A-2D4E-4C36-A4F9-9A8ECEC389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2C1F25-973E-41A0-A603-F4C8BF841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A6595F-8B69-4427-8844-B0DF1B376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5B25BC-5ED7-4905-B59C-2AB966E85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8.jpeg" /><Relationship Id="rId6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14.jpeg" /><Relationship Id="rId6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06051200222010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22709" y="922364"/>
            <a:ext cx="6634886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内痔的护理课件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内痔的症状和诊断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内痔的成因和风险因素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内痔的预防和日常护理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内痔的治疗方法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案例分析和经验分享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结论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帮助患者了解内痔的成因、症状、治疗方法及日常护理，提高自我管理能力和生活质量。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内痔是常见的肛肠疾病，随着人们生活方式的改变，发病率呈上升趋势。有效的护理和预防措施对于减轻症状、防止复发具有重要意义。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背景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目的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内痔是发生在肛门齿状线以上，由直肠下端黏膜下的痔内静脉丛扩大曲张形成的柔软静脉团。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内痔的病理变化和脱出情况，可分为四度。一度内痔仅在排便时出血，痔不脱出肛门；二度内痔排便时痔脱出肛门，便后自行回纳；三度内痔排便或久站、咳嗽、劳累、负重时痔脱出肛门，需用手辅助回纳；四度内痔痔长期脱出肛门，无法回纳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定义和分类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内痔的症状和诊断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便血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肛门不适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大便困难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肛门坠胀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主要症状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6589" r="16589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6589" r="16589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大便时出现鲜红色血液，有时呈点滴状，有时呈喷射状。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内痔脱出时，肛门会有异物感、疼痛、瘙痒等症状。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由于内痔的刺激，患者可能会出现大便干燥、排便困难等症状。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内痔较大时，肛门周围会出现坠胀感，甚至影响行走和坐立。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2413" r="12413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通过肛门镜检查可以直接观察到内痔的大小、位置和形态。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肛门镜检查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医生用手指进行直肠检查，可以触摸到内痔和其它肛门疾病。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直肠指诊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通过向肠道内注入钡剂，然后在X光下观察钡剂的流动情况，可以诊断内痔和肠道其它疾病。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钡剂灌肠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通过肠镜检查可以观察整个肠道，不仅可以诊断内痔，还可以发现其它肠道疾病。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肠镜检查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诊断方法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内痔的成因和风险因素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常见成因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便秘时，粪便在肠道内滞留时间过长，导致肛门静脉回流受阻，形成内痔。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长时间保持坐姿或站姿，会影响肛门静脉回流，增加内痔发生的风险。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长期摄入高脂肪、高蛋白、低纤维的食物，导致肠道功能紊乱，引发内痔。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妊娠期间子宫增大压迫下腔静脉，导致肛门静脉回流受阻，易引发内痔。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长期便秘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久坐久站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饮食习惯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妊娠与分娩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4289936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随着年龄的增长，肛门括约肌松弛，静脉回流受阻，增加内痔发生的风险。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家族中有内痔病史的人群，其发生内痔的风险较高。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遗传因素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慢性肠道炎症、肠道肿瘤等疾病，也可能引发内痔。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疾病因素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长期熬夜、缺乏运动、吸烟酗酒等不良生活习惯，也可能增加内痔发生的风险。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生活习惯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风险因素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59741" y="1197945"/>
            <a:ext cx="8683143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59741" y="3134894"/>
            <a:ext cx="5561990" cy="15800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内痔的预防和日常护理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https://d.book118.com/606051200222010034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69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2024-09-04T08:07:46.518</cp:lastPrinted>
  <dcterms:created xsi:type="dcterms:W3CDTF">2024-09-04T00:07:46Z</dcterms:created>
  <dcterms:modified xsi:type="dcterms:W3CDTF">2024-09-04T00:07:48Z</dcterms:modified>
</cp:coreProperties>
</file>