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B8F2E-AF68-4E7A-BBDC-4478D5610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9C4FC-29A7-4318-BB3F-5CB327D22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01A2B-01CB-4A3F-9D24-41B043A55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8E291-DA14-4001-A428-0C7CA789E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E58FE1-FC4D-424F-9400-982D178B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FD7AF-B48D-4E5E-9A37-628999F97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D4DE2-3F75-42F9-A708-E517CD0A8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7C69A-B238-4D06-99AB-8BCA39B32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CB9B6-2F81-4C8B-86B7-F761F2853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DDE05-0234-43D0-81CA-9EB30D0DF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6C030-F31A-4A1A-9CA3-B021CDBE6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5412304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北京市智慧水务顶层设计讲义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智慧水务概述与发展趋势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顶层设计原则与思路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北京市智慧水务需求分析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顶层架构设计与实践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关键技术应用与突破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智慧水务概述与发展趋势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智慧水务是指通过物联网、大数据、云计算等新一代信息技术，对水资源、水环境、水安全等方面进行智能化感知、分析、决策和管理的水务系统。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智慧水务具有感知全面、决策科学、管理精细、服务主动等特点，能够实现水务系统的实时监测、预警预报、优化调度和智能管理。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05" r="248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智慧水务定义及特点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我国智慧水务建设起步较晚，但近年来发展迅速，已经在多个城市开展试点和示范工程建设，取得了一定成效。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欧美等发达国家在智慧水务方面起步较早，已经形成了较为完善的法规标准体系和技术应用体系，实现了水务系统的智能化管理和服务。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通过智慧水务建设，实现水资源的实时监测和调度，提高水资源利用效率和管理水平。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提高水资源利用效率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保障城市供水安全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推动水务行业转型升级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促进生态文明建设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通过智慧水务建设，加强水源地保护和水质监测，确保城市供水安全。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通过智慧水务建设，推动水务行业向智能化、精细化方向转型升级，提高行业服务水平和竞争力。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通过智慧水务建设，加强水环境治理和保护，推动生态文明建设。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北京市智慧水务建设意义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顶层设计原则与思路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顶层设计需涵盖水源、供水、用水、排水、污水处理及水资源回收利用等水务全链条。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强化各子系统间的协调与整合，形成高效、统一的水务管理体系。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推动水务信息资源的共享与利用，提升数据驱动决策能力。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准确预测城市水务发展需求，提前布局基础设施建设及技术创新。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制定具有前瞻性的技术和管理标准，引导行业健康、可持续发展。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适应政策变化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密切关注政策动态，确保顶层设计与国家及地方政策导向保持一致。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前瞻性原则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充分考虑北京市水务现状及特点，确保设计方案切实可行。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分步实施策略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制定科学合理的实施计划，分阶段推进智慧水务建设。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强化技术支撑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依托先进技术，提升水务管理智能化水平，保障方案顺利实施。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鼓励技术创新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支持新技术在水务领域的应用，提升行业科技创新能力。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管理模式创新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探索适应智慧水务发展的新型管理模式，提高管理效率和服务水平。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推动水务行业与其他相关领域的跨界合作，实现资源共享和优势互补。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创新驱动发展思路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北京市智慧水务需求分析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建立全面的水资源监测网络，实时收集、传输和处理各类水资源数据，为水资源调度提供科学依据。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水资源优化配置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基于实时监测数据，运用先进的水资源优化算法，实现水资源的合理配置和调度，提高水资源利用效率。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应急调度能力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构建水资源应急调度系统，在突发事件或极端天气条件下，迅速响应并制定应急调度方案，保障城市供水安全。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水资源管理与调度需求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建立覆盖全市的水质监测网络，实时监测各类水体（如河流、湖泊、水库等）的水质状况。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水质实时监测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基于实时监测数据，运用水质预警模型，对潜在的水质污染事件进行预测和预警，为及时采取应对措施提供依据。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水质预警系统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建立水质信息共享平台，实现多部门、多层级之间的水质信息互通互联，提高水质监管效率。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水质信息共享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水质监测与预警需求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节水技术推广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积极推广先进的节水技术和设备，鼓励企业和个人采用节水型生产和生活方式，降低水资源消耗。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节水政策引导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制定和完善节水政策体系，通过价格、税收等经济手段引导社会节约用水，促进水资源的高效利用。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节水宣传教育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加强节水宣传教育力度，提高公众节水意识和技能水平，营造全社会节水的良好氛围。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节水型社会建设需求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加强城市防洪排涝设施建设，完善排水管网、泵站等基础设施，提高城市排水能力。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防洪排涝设施建设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建立洪水预警系统，实时监测雨情、水情等信息，及时发布洪水预警信息，为城市防洪提供决策支持。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洪水预警系统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加强城市应急抢险队伍建设，配备先进的应急抢险设备和物资，提高城市应对洪涝灾害的能力。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应急抢险能力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城市防洪排涝能力提升需求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https://d.book118.com/606054123044010042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2024-09-09T14:26:19.110</cp:lastPrinted>
  <dcterms:created xsi:type="dcterms:W3CDTF">2024-09-09T06:26:19Z</dcterms:created>
  <dcterms:modified xsi:type="dcterms:W3CDTF">2024-09-09T06:26:21Z</dcterms:modified>
</cp:coreProperties>
</file>