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B9E17-07FA-4817-87C0-B29D6145B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9E1D0-8A02-43E1-AE31-3BA89B63F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10605-D1DE-4D8E-B822-DCCF8156B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922A1B-2901-4D24-9377-BD90179A5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8FC2B4-46F8-41DB-9136-59F8AF033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E30B50-9139-4D1D-8B90-D2A3944A0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1CF93D-EF39-4A54-B4F9-4229F4954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937081-BE34-4D33-A714-0DCEDDAAE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853424-8ADA-4D0A-A990-C9A2F6BAA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F0956-9F80-4BB5-8C46-CC129F8DD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BD9AB-BF4D-436D-8224-6507788B1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10104103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统计分析员年终总结汇报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数据分析与运用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技能提升与学习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工作规划与展望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按时完成各项统计报表的编制和报送工作，包括月报、季报和年报等。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对统计数据进行细致、准确的分析，为部门决策提供了有力的数据支持。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积极响应各部门的临时统计需求，及时提供准确的统计数据和分析结果。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针对新产品线的推广效果进行了深入的数据分析，为产品优化和市场营销提供了有力的数据支持。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运用先进的统计方法和数据分析工具，提高了统计工作的效率和准确性。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36" r="103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490" r="149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通过对历史数据的分析，发现了业务增长的趋势和规律，为业务拓展提供了有价值的参考。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工作亮点与成果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在数据采集和整理过程中，存在部分数据不规范、不完整的问题，通过加强与业务部门的沟通，提高了数据质量。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在进行跨部门合作时，存在部分同事对统计数据的理解和使用存在困难，通过组织培训和交流，提高了同事们的统计意识和数据处理能力。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899" r="17899"/>
          <a:stretch>
            <a:fillRect/>
          </a:stretch>
        </p:blipFill>
        <p:spPr>
          <a:xfrm>
            <a:off x="9486878" y="3030193"/>
            <a:ext cx="2256056" cy="1267968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在面对大量数据时，存在分析结果不够直观、易懂的问题，通过采用图表、报告等形式进行可视化展示，提高了数据的可读性和易理解性。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遇到的困难与解决方案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数据分析与运用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统计分析员在一年中收集了大量的数据，包括但不限于市场调查、销售记录、客户反馈等。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在收集数据后，统计分析员进行了数据清洗，去除了错误、重复和异常的数据。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将不同来源的数据整合到一个系统中，方便后续的数据分析和运用。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对数据进行基本的统计描述，如平均数、中位数、标准差等。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使用样本数据推断总体特征，如回归分析、方差分析等。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推断性统计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运用机器学习和数据挖掘算法，从数据中提取有价值的信息和模式。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数据分析方法与模型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将数据分析结果以图表、报告等形式呈现，使其更易于理解和接受。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结果呈现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对数据分析结果进行深入解读，提供有价值的业务建议和决策依据。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结果解读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将分析结果运用到实际业务中，指导销售策略、市场推广等具体行动。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结果运用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数据分析结果与运用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技能提升与学习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https://d.book118.com/606101041030010033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2024-09-01T15:41:26.657</cp:lastPrinted>
  <dcterms:created xsi:type="dcterms:W3CDTF">2024-09-01T07:41:26Z</dcterms:created>
  <dcterms:modified xsi:type="dcterms:W3CDTF">2024-09-01T07:41:28Z</dcterms:modified>
</cp:coreProperties>
</file>