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E965-953A-4F06-8DC5-269FCF48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1A1CE-8A3A-481F-A43F-7D2D58012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5D8CB-534E-418B-96A8-F8883923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64BC9-7BC7-41DC-B3CA-C9890868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DC0F5-7C1E-4298-AC08-A8D713F2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DCAF8-88B4-4ED7-B664-FE55A3FA1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81904-0FEA-412E-B958-9E0628F9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9B318-937F-4EAF-B81D-E876F648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2EA09-4BFC-4F97-934C-DA2498BE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94908-AE58-4AD6-A8F8-D95130F41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0A77-DB3E-4692-A41C-EA7BE623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0401315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1524000" y="1053783"/>
            <a:ext cx="9144000" cy="2387600"/>
          </a:xfrm>
        </p:spPr>
        <p:txBody>
          <a:bodyPr/>
          <a:lstStyle/>
          <a:p>
            <a:r>
              <a:rPr lang="zh-CN" altLang="en-US">
                <a:solidFill>
                  <a:srgbClr val="FF0000"/>
                </a:solidFill>
              </a:rPr>
              <a:t>中考复习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sz="3600">
                <a:solidFill>
                  <a:srgbClr val="FF0000"/>
                </a:solidFill>
              </a:rPr>
              <a:t>句子翻译</a:t>
            </a:r>
            <a:endParaRPr lang="zh-CN" altLang="en-US" sz="3600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706100" y="12407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37795"/>
            <a:ext cx="1133178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1．足球对我来说不容易。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2．我不想变胖。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3．我们卖的所有服装都很优惠。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2298700"/>
            <a:ext cx="6349365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Soccer is not easy for me.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13180" y="3782060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 don't want to be fat.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9" name="文本框 8" title=""/>
          <p:cNvSpPr txBox="1">
            <a:spLocks noChangeArrowheads="1"/>
          </p:cNvSpPr>
          <p:nvPr/>
        </p:nvSpPr>
        <p:spPr bwMode="auto">
          <a:xfrm>
            <a:off x="1412875" y="5250180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We sell all our clothes at very good prices.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1010210"/>
            <a:ext cx="11331782" cy="3046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4．对于女孩子，我们有仅售20美元的紫色短裙。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5．我的老师说它有用，但是我认为它很难。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1852930"/>
            <a:ext cx="1052576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For girls, we have skirts in purple for only $20.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13180" y="3286760"/>
            <a:ext cx="1043686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My teacher says it is useful, but I think it is difficult.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6739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6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．晚上我要么看电视，要么玩电脑游戏。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7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．——你到学校花费多长时间？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——骑自行车大约15分钟。___________________________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8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．从你家到学校有多远？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2273935"/>
            <a:ext cx="10489565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In the evening, I either watch TV or play computer games.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13180" y="3757295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—How long does it take you to get to school?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9" name="文本框 8" title=""/>
          <p:cNvSpPr txBox="1">
            <a:spLocks noChangeArrowheads="1"/>
          </p:cNvSpPr>
          <p:nvPr/>
        </p:nvSpPr>
        <p:spPr bwMode="auto">
          <a:xfrm>
            <a:off x="6249670" y="4449445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—About 15 minutes by bike.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362710" y="5928360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How far is it from your home to school?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9" grpId="1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9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．天气怎么样？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10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．我在加拿大看望我的阿姨，过得十分惬意。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11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．他长什么样子？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2273935"/>
            <a:ext cx="10489565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How's the weather？/What's the weather like?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13180" y="3757295"/>
            <a:ext cx="1041273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I'm having a great time visiting my aunt in Canada.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362710" y="5210175"/>
            <a:ext cx="856361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What does he look like?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12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．但是我太累了以至于我早早就睡了。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13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．如果他或她一口气把蜡烛吹灭的话，许的愿望就会成真。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_________________________________________________________________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14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．然后导游教了我们如何做飞机模型。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1555750"/>
            <a:ext cx="10489565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But I was so tired that I went to sleep early.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37945" y="2915285"/>
            <a:ext cx="1041273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If he or she blows out all the candles in one go, the wish will come true.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362710" y="5210175"/>
            <a:ext cx="10410190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Then the guide taught us how to make a model plane.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5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．我想知道这里过去的生活是什么样子的。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16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．天气晴朗，所以我们决定去我们酒店附近的沙滩。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2273935"/>
            <a:ext cx="10489565" cy="68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 wonder what life was like here in the past.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13180" y="3658235"/>
            <a:ext cx="1043114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It was sunny, so we decided to go to the beach near our hotel.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17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．我们感到惊讶的是他们中有90%的人每天都上网。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18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．通过上网或看游戏类节目来放松是好的，但是我们认为放松的最好方式是通过锻炼。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1654810"/>
            <a:ext cx="104895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We were surprised that ninety percent of them use the Internet every day.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14120" y="4549775"/>
            <a:ext cx="1074293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It's good to relax by using the Internet or watching game shows, </a:t>
            </a:r>
            <a:r>
              <a:rPr lang="en-US" altLang="zh-CN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but we think the best way to relax is through exercise.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5908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19</a:t>
            </a:r>
            <a:r>
              <a:rPr lang="zh-CN" altLang="en-US" sz="28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．蒂娜比塔拉长得高。而且她唱歌声音比塔拉更大些。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</a:t>
            </a:r>
            <a:r>
              <a:rPr lang="en-US" altLang="zh-CN" sz="28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</a:t>
            </a:r>
            <a:r>
              <a:rPr lang="zh-CN" altLang="en-US" sz="28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</a:t>
            </a:r>
            <a:r>
              <a:rPr lang="en-US" altLang="zh-CN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0</a:t>
            </a: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．每个人都想赢。但是最重要的事情是能够学习新的东西和获得快乐。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</a:t>
            </a:r>
            <a:r>
              <a:rPr lang="en-US" altLang="zh-CN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21</a:t>
            </a: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．真正的朋友在你需要时给你帮助，使你感动。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28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28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74445" y="1339215"/>
            <a:ext cx="1048956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0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Tina is taller than Tara.And she also sings more loudly than Tara.</a:t>
            </a:r>
            <a:endParaRPr lang="zh-CN" altLang="en-US" sz="30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74445" y="3221990"/>
            <a:ext cx="1048956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0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Everyone wants to win.But the most important thing is to learn something new and have fun.</a:t>
            </a:r>
            <a:endParaRPr lang="zh-CN" altLang="en-US" sz="30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148080" y="4879975"/>
            <a:ext cx="1074293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A true friend reaches for your hand and touches your heart.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  <p:bldP spid="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430110" y="26595"/>
            <a:ext cx="11331782" cy="6739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22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．对我来说，一个好朋友是喜欢和我做同样事情的人。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23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．我希望有一天能成为一名电视台记者。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2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4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．——你觉得脱口秀怎么样？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——我不介意。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179830" y="287845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 hope to be a TV reporter one day.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179830" y="439547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—What do you think of talk shows?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179830" y="503301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—I don't mind them.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4" name="文本框 3" title=""/>
          <p:cNvSpPr txBox="1">
            <a:spLocks noChangeArrowheads="1"/>
          </p:cNvSpPr>
          <p:nvPr/>
        </p:nvSpPr>
        <p:spPr bwMode="auto">
          <a:xfrm>
            <a:off x="1179830" y="720725"/>
            <a:ext cx="104895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For me, a good friend is someone who likes to do the same things as me.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  <p:bldP spid="3" grpId="1"/>
      <p:bldP spid="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25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．——你为什么喜欢看新闻？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——因为我希望了解世界各地发生了什么事。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—________________________________________________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776730" y="165417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Why do you like watching the news?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882775" y="3112770"/>
            <a:ext cx="960310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Because I hope to find out what's going on around the world.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1282625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26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．——你打算怎么做呢？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——我打算学习计算机科学。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27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．你能够坚持这些吗？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313180" y="202628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—How are you going to do that?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373505" y="341376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—I'm going to study computer science.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348740" y="485013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Were you able to keep them?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  <p:bldP spid="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28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．——未来会是什么样？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——城市污染会更严重。树木会更少。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88415" y="215011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—What will the future be like?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81430" y="361251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—Cities will be more polluted.And there will be fewer trees.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5605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2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9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．——我们需要多少根香蕉？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——我们需要三根香蕉。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0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．——我们需要多少酸奶？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——我们需要一杯酸奶。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4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53035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—How many bananas do we need?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2889885"/>
            <a:ext cx="960310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—We need three bananas.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28725" y="4283710"/>
            <a:ext cx="960310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—How much yogurt do we need?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228725" y="5631815"/>
            <a:ext cx="960310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—We need one cup of yogurt.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  <p:bldP spid="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430110" y="100255"/>
            <a:ext cx="11331782" cy="230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31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．感恩节大餐的主食是什么？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11580" y="84391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What is the main dish of the Thanksgiving meal?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5" name="文本框 4" title=""/>
          <p:cNvSpPr txBox="1">
            <a:spLocks noChangeArrowheads="1"/>
          </p:cNvSpPr>
          <p:nvPr/>
        </p:nvSpPr>
        <p:spPr bwMode="auto">
          <a:xfrm>
            <a:off x="369785" y="148265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32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．——周六下午你能来参加我的派对吗？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——当然可以，我很愿意。/对不起，我参加不了。我得准备考试。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—_______________________________________________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749425" y="2136140"/>
            <a:ext cx="979741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Can you come to my party on Saturday afternoon?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8" name="文本框 7" title=""/>
          <p:cNvSpPr txBox="1">
            <a:spLocks noChangeArrowheads="1"/>
          </p:cNvSpPr>
          <p:nvPr/>
        </p:nvSpPr>
        <p:spPr bwMode="auto">
          <a:xfrm>
            <a:off x="1753235" y="4322445"/>
            <a:ext cx="978662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Sure, I'd love to./Sorry, I can't.I have to prepare for an exam.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8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33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．如果他们今天开派对会发生什么？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．除非我们找人谈谈，否则我们肯定会感觉更糟糕。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35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．关于游戏，你觉得我们应该给赢了的人发一些小礼物吗？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62687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What will happen if they have the party today?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3107055"/>
            <a:ext cx="960310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Unless we talk to someone, we'll certainly feel worse.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28725" y="4573270"/>
            <a:ext cx="960310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For the games, do you think we should give people some small gifts if they win?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45680" y="513005"/>
            <a:ext cx="11331782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36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．最好不要逃避我们的问题。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327150" y="1256665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It is best not to run away from our problems.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545680" y="1799515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37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．——出什么事了？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——我感冒了。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38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．你需要远离电脑休息一会儿。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502410" y="2411730"/>
            <a:ext cx="1036637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—What's the matter?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4" name="文本框 3" title=""/>
          <p:cNvSpPr txBox="1">
            <a:spLocks noChangeArrowheads="1"/>
          </p:cNvSpPr>
          <p:nvPr/>
        </p:nvSpPr>
        <p:spPr bwMode="auto">
          <a:xfrm>
            <a:off x="1566545" y="3850005"/>
            <a:ext cx="1029525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—I have a cold.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5" name="文本框 4" title=""/>
          <p:cNvSpPr txBox="1">
            <a:spLocks noChangeArrowheads="1"/>
          </p:cNvSpPr>
          <p:nvPr/>
        </p:nvSpPr>
        <p:spPr bwMode="auto">
          <a:xfrm>
            <a:off x="1581785" y="5348605"/>
            <a:ext cx="1029525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You need to take breaks away from the computer.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3" grpId="1"/>
      <p:bldP spid="4" grpId="1"/>
      <p:bldP spid="5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3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9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．你可以帮忙打扫城市公园。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0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．你可以请求医院允许你去看望孩子们，让他们开心起来。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41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．马里奥(Mario)相信这能帮助他获得未来的理想工作。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62687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You could help to clean up the city parks.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3107055"/>
            <a:ext cx="1045210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You could ask hospitals to let you visit the kids and cheer them up.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53490" y="5248910"/>
            <a:ext cx="1049591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Mario believes it can help him to get his future dream job.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42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．能请你打扫你自己的房间吗？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43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．——我能外出和我的朋友们吃饭吗？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——当然，这应该没问题。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411605" y="2150110"/>
            <a:ext cx="1036637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Could you please clean your room? 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475740" y="3588385"/>
            <a:ext cx="1029525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—Could I go out for dinner with my friends?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490980" y="5086985"/>
            <a:ext cx="1029525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—Sure, that should be OK.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  <p:bldP spid="3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44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．——发生什么事了？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——我真的很累了，因为我昨晚学习到半夜。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62687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—What's wrong?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3107055"/>
            <a:ext cx="1058354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—I'm really tired because I studied until midnight last night.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911150"/>
            <a:ext cx="11331782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．孩子越早学会独立，对他们的未来就越有利。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46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．我和我最好的朋友打了一架。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626870"/>
            <a:ext cx="104895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The earlier kids learn to be independent, the better it is for their future.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360805" y="3819525"/>
            <a:ext cx="1058354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I got into a fight with my best friend.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31710" y="713030"/>
            <a:ext cx="11331782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47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．本正在帮他妈妈做晚餐，这时天开始下雨了。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48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．当琳达在睡觉时，珍妮在帮助玛丽(做)作业。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411605" y="2150110"/>
            <a:ext cx="1036637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Ben was helping his mom make dinner when it began to rain.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475740" y="4336415"/>
            <a:ext cx="1029525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While Linda was sleeping, Jenny was helping Mary with her homework.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2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1104190"/>
            <a:ext cx="11331782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49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．那人一说完，愚公就说，他死后他的家人可以继续搬山。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50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．他不能把自己变成一个人，除非他能藏起他的尾巴。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819910"/>
            <a:ext cx="104895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As soon as the man finished talking, Yu Gong said that his family could continue to move the mountains after he died.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4023995"/>
            <a:ext cx="1058354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He cannot turn himself into a man unless he can hide his tail.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375210"/>
            <a:ext cx="11331782" cy="230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51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．因为它们太大了，要花很长时间才能走到另一边。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090930"/>
            <a:ext cx="104895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Because they were so big that it took a long time to walk to the other side.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506945" y="1777925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52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．你知道中国是世界上最古老的国家之一吗？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</a:t>
            </a: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53</a:t>
            </a: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．长江几乎和亚马逊河一样长。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uFillTx/>
                <a:latin typeface="Times New Roman" panose="02020603050405020304" pitchFamily="34" charset="0"/>
                <a:cs typeface="Arial" pitchFamily="34" charset="0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3" name="文本框 2" title=""/>
          <p:cNvSpPr txBox="1">
            <a:spLocks noChangeArrowheads="1"/>
          </p:cNvSpPr>
          <p:nvPr/>
        </p:nvSpPr>
        <p:spPr bwMode="auto">
          <a:xfrm>
            <a:off x="1373505" y="3215005"/>
            <a:ext cx="1036637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Did you know that China is one of the oldest countries in the world?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4" name="文本框 3" title=""/>
          <p:cNvSpPr txBox="1">
            <a:spLocks noChangeArrowheads="1"/>
          </p:cNvSpPr>
          <p:nvPr/>
        </p:nvSpPr>
        <p:spPr bwMode="auto">
          <a:xfrm>
            <a:off x="1437640" y="5401310"/>
            <a:ext cx="1029525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The Yangtze River is almost as long as the Amazon River.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3" grpId="1"/>
      <p:bldP spid="4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>
            <a:spLocks noChangeArrowheads="1"/>
          </p:cNvSpPr>
          <p:nvPr/>
        </p:nvSpPr>
        <p:spPr bwMode="auto">
          <a:xfrm>
            <a:off x="506945" y="1104190"/>
            <a:ext cx="11331782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54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．这头大象的重量是这只熊猫的好几倍。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55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．你至少有读过这本书的背面，看看它是关于什么的吗？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  <a:p>
            <a:pPr marL="685165" indent="-685165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5</a:t>
            </a:r>
            <a:r>
              <a:rPr lang="en-US" altLang="zh-CN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6</a:t>
            </a: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．你已经读过哪些书？</a:t>
            </a:r>
            <a:endParaRPr lang="zh-CN" altLang="en-US" sz="3200" b="1">
              <a:uFillTx/>
              <a:latin typeface="Times New Roman" panose="02020603050405020304" pitchFamily="34" charset="0"/>
              <a:cs typeface="Arial" pitchFamily="34" charset="0"/>
              <a:sym typeface="+mn-ea"/>
            </a:endParaRPr>
          </a:p>
          <a:p>
            <a:pPr marL="685165" indent="0" algn="just" fontAlgn="auto">
              <a:lnSpc>
                <a:spcPct val="150000"/>
              </a:lnSpc>
            </a:pPr>
            <a:r>
              <a:rPr lang="zh-CN" altLang="en-US" sz="3200" b="1">
                <a:uFillTx/>
                <a:latin typeface="Times New Roman" panose="02020603050405020304" pitchFamily="34" charset="0"/>
                <a:cs typeface="Arial" pitchFamily="34" charset="0"/>
                <a:sym typeface="+mn-ea"/>
              </a:rPr>
              <a:t>___________________________________________________</a:t>
            </a:r>
            <a:endParaRPr lang="zh-CN" altLang="en-US" sz="3200" b="1">
              <a:solidFill>
                <a:schemeClr val="tx1"/>
              </a:solidFill>
              <a:uFillTx/>
              <a:latin typeface="Times New Roman" panose="02020603050405020304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>
            <a:spLocks noChangeArrowheads="1"/>
          </p:cNvSpPr>
          <p:nvPr/>
        </p:nvSpPr>
        <p:spPr bwMode="auto">
          <a:xfrm>
            <a:off x="1256665" y="181991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This elephant weighs many times more than this panda.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6" name="文本框 5" title=""/>
          <p:cNvSpPr txBox="1">
            <a:spLocks noChangeArrowheads="1"/>
          </p:cNvSpPr>
          <p:nvPr/>
        </p:nvSpPr>
        <p:spPr bwMode="auto">
          <a:xfrm>
            <a:off x="1238885" y="3300095"/>
            <a:ext cx="1058354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Have you at least read the back of the book to see what it's about?</a:t>
            </a:r>
            <a:endParaRPr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1227455" y="5436870"/>
            <a:ext cx="1048956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uFillTx/>
                <a:latin typeface="Times New Roman" panose="02020603050405020304" pitchFamily="34" charset="0"/>
                <a:sym typeface="+mn-ea"/>
              </a:rPr>
              <a:t>What books have you already read?</a:t>
            </a:r>
            <a:endParaRPr lang="zh-CN" altLang="en-US" sz="3200" b="1">
              <a:solidFill>
                <a:srgbClr val="FF0000"/>
              </a:solidFill>
              <a:uFillTx/>
              <a:latin typeface="Times New Roman" panose="02020603050405020304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6" grpId="1"/>
      <p:bldP spid="2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https://d.book118.com/606104013153010101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2">
      <vt:lpstr>Arial</vt:lpstr>
      <vt:lpstr>Calibri</vt:lpstr>
      <vt:lpstr>微软雅黑</vt:lpstr>
      <vt:lpstr>宋体</vt:lpstr>
      <vt:lpstr>Times New Roman</vt:lpstr>
      <vt:lpstr>Office Theme</vt:lpstr>
      <vt:lpstr>中考复习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2024-09-26T05:48:37.739</cp:lastPrinted>
  <dcterms:created xsi:type="dcterms:W3CDTF">2024-09-25T21:48:37Z</dcterms:created>
  <dcterms:modified xsi:type="dcterms:W3CDTF">2024-09-25T21:48:39Z</dcterms:modified>
</cp:coreProperties>
</file>