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51C2D-8C61-40A9-91F5-BC00FC1D4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08157-E555-428A-88B4-3567B4310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929C6-3A23-4C14-ADFA-6A263CC61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266EE9-D948-41A1-921D-D9DFB92E0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34CDDB-79F4-40BB-9648-0E4F21345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89BA9B-AB76-48E9-A6E8-84DB4615D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9CD4A2-487C-45E8-9374-706B1B52A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9BF9F-60C5-4366-8DCE-21123BF94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F458B8-87A1-45A8-8D0C-45A7F2D7A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56269F-32E2-41C8-BE8D-7104A4102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6F0328-787D-4E88-A44B-2BDBD8BA9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11015415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听力短文写作意图与答题思路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听力短文基本概述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写作意图识别方法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答题思路梳理策略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常见问题分析与应对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实战演练与技巧分享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听力短文能力提升建议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听力短文基本概述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以讲述故事、事件为主，注重情节发展和人物描绘。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叙述性短文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说明性短文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375" r="6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议论性短文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375" r="6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以解释、说明事物或现象为主，强调逻辑清晰、条理分明。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以阐述观点、发表议论为主，要求有理有据、说服力强。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短文类型与特点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494" r="1649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457" r="1645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466" r="1546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常见话题及场景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购物、餐饮、交通、娱乐等日常生活场景。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课堂学习、考试、师生交流、课外活动等学校生活话题。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面试、工作汇报、团队合作、职业规划等工作相关话题。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环保、科技、文化、经济等社会热点话题。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日常生活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学校教育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工作职场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社会热点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短文长度适中，信息量足够但不过于繁杂，便于听者理解和记忆。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信息量适中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从简单到复杂，从具体到抽象，逐步提高听者的理解能力和思维能力。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难度逐级递增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292" b="16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125" r="15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使用标准、规范的语言表达，避免使用过于复杂或模糊的词汇和句式。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语言规范清晰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信息量与难度分析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写作意图识别方法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66" r="1496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注意听力材料中的高频词汇和重复出现的句子，它们往往与文章的中心思想密切相关。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识别文章中的关键词汇，如名词、动词、形容词等，它们有助于理解文章的主题和要点。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留意文章中的转折词、因果词等，它们可以帮助我们理解作者的思路和文章的逻辑关系。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抓住关键词汇和句子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识别文章中的事实和观点，分清作者的主观态度和客观陈述。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通过分析文章中的语言、语气和措辞，理解作者的观点和态度。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注意作者使用的修辞手法，如比喻、拟人等，它们可以帮助我们更深入地理解作者的意图。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理解作者观点与态度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推断隐含信息及目的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结合文章的背景知识和相关领域的信息，推断作者的隐含信息和写作目的。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注意文章的结构和布局，理解作者的写作思路和逻辑顺序。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通过分析文章的结论和建议，推断作者的写作意图和期望读者采取的行动。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答题思路梳理策略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在听力短文中，问题类型可能包括主旨大意题、细节理解题、推理判断题等。明确问题类型有助于针对性地寻找答案。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在明确问题类型后，需要仔细阅读问题中的要求，如“根据短文内容，以下哪项是正确的？”或“根据短文内容，推断出以下哪个结论？”等，确保对问题的要求有清晰的认识。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了解问题要求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明确问题类型和要求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在听录音时，要特别注意与问题相关的关键词，如时间、地点、人物、事件等。这些关键词往往是答题的关键所在。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捕捉关键词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将捕捉到的关键词与短文内容进行整合，理解它们之间的关系，从而形成对问题的全面认识。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整合信息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提取关键信息进行整合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https://d.book118.com/606110154152010051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2024-09-17T14:07:41.286</cp:lastPrinted>
  <dcterms:created xsi:type="dcterms:W3CDTF">2024-09-17T06:07:41Z</dcterms:created>
  <dcterms:modified xsi:type="dcterms:W3CDTF">2024-09-17T06:07:43Z</dcterms:modified>
</cp:coreProperties>
</file>