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2EE817-25FA-4873-85C0-91D0A8A68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314731-0F31-4649-A0D5-E20A47220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BF8207-DF59-4AFE-8620-D4C7BDCEF3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2FF479-A4AC-487B-82D1-0CD71B09F2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A3126C-E7F0-44FF-AED1-4186153739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20E56F-2DE6-4A56-A248-BADCF2001C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07E7B2-1E3B-4071-BE7B-B61F5E9294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39023C-C8AE-4DCD-858D-7DA5E9881A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F0D046-B5BD-4D08-A265-FBE698D73C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292F7F-B120-44DA-A88F-1919150E0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01C478-E827-40D9-AF5B-2EC415E27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11103010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2024-01-22</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避免肌肉疲劳引发的抽筋问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肌肉疲劳与抽筋关系解析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常见导致肌肉疲劳和抽筋原因探讨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预防策略：合理安排运动计划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营养补给在缓解肌肉疲劳中作用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现场急救措施及自我缓解方法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总结：全面关注身体健康，远离抽筋困扰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肌肉疲劳与抽筋关系解析</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0" r="314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267" r="2426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0" r="3149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肌肉疲劳定义及表现</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肌肉疲劳的表现包括肌肉酸痛、僵硬、力量减弱以及收缩和放松速度减慢等。</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肌肉疲劳是指肌肉在持续或重复收缩后出现的力量下降和收缩速度减慢的现象。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抽筋现象描述</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抽筋是指肌肉不自主地强直收缩，导致疼痛和功能障碍的现象。</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抽筋通常发生在小腿、大腿、足底、手部等部位，表现为局部肌肉剧烈疼痛、僵硬和痉挛。</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346" b="93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42" b="534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895" b="1189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二者关联性分析</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肌肉疲劳是引发抽筋的重要因素之一。当肌肉长时间处于紧张状态或过度使用时，容易导致肌肉疲劳，进而引发抽筋。</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抽筋也可能是肌肉疲劳的一种表现。当肌肉疲劳时，肌肉内的代谢产物堆积，刺激肌肉收缩，从而引发抽筋。</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此外，肌肉疲劳还可能影响神经传导和电解质平衡，进一步增加抽筋的风险。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常见导致肌肉疲劳和抽筋原因探讨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长时间或高强度的运动会导致肌肉负荷过大，引发疲劳和抽筋。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运动负荷过大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缺乏热身和拉伸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48" r="1464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运动姿势不正确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038" r="1403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运动前未进行充分的热身和拉伸，使肌肉在运动中容易受伤和抽筋。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错误的运动姿势会增加肌肉负担，导致肌肉疲劳和抽筋。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运动过度或不当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睡眠不足会影响身体的恢复，加重肌肉疲劳，增加抽筋风险。</a:t>
            </a:r>
          </a:p>
        </p:txBody>
      </p:sp>
      <p:pic>
        <p:nvPicPr>
          <p:cNvPr id="4" name="Picture 4"/>
          <p:cNvPicPr>
            <a:picLocks noChangeAspect="1"/>
          </p:cNvPicPr>
          <p:nvPr/>
        </p:nvPicPr>
        <p:blipFill>
          <a:blip r:embed="rId2"/>
          <a:srcRect l="14551" r="14551"/>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748" r="1674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睡眠不足</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没有给肌肉足够的休息时间，连续进行运动，容易引发肌肉疲劳和抽筋。</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连续运动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缺乏有效的恢复手段，如按摩、热敷等，影响肌肉疲劳的缓解。</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恢复手段不足</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缺乏足够休息和恢复时间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运动中大量出汗导致电解质（如钙、钾、镁）流失，引发肌肉抽筋。</a:t>
            </a:r>
          </a:p>
        </p:txBody>
      </p:sp>
      <p:pic>
        <p:nvPicPr>
          <p:cNvPr id="6" name="Picture 6"/>
          <p:cNvPicPr>
            <a:picLocks noChangeAspect="1"/>
          </p:cNvPicPr>
          <p:nvPr/>
        </p:nvPicPr>
        <p:blipFill>
          <a:blip r:embed="rId2"/>
          <a:srcRect l="11542" r="11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电解质失衡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维生素D有助于钙的吸收，缺乏时容易导致肌肉抽筋。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维生素D缺乏</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长时间运动或高温环境下，水分补充不足会导致脱水，引发肌肉疲劳和抽筋。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水分补充不足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营养不良与水分补充不足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预防策略：合理安排运动计划</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设定明确目标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根据个人需求和兴趣，设定明确的运动目标，如增肌、减脂、提高心肺功能等。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评估身体状况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在开始新的运动计划前，进行全面的身体评估，了解个人的体能水平、柔韧性、肌肉力量等方面的状况。</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制定个性化方案</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结合个人身体状况和运动目标，制定个性化的运动方案，包括运动类型、强度、频率和持续时间等。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1125" b="111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制定个性化运动方案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初始阶段，从低强度运动开始，逐渐适应后增加运动强度，避免一开始就进行过于剧烈的运动。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逐步增加运动强度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根据个人时间和身体状况，合理安排每周的运动次数，确保运动频率与身体恢复能力相匹配。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调整运动频率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在运动过程中，密切关注身体的反馈，如出现过度疲劳、持续疼痛或不适等情况，应及时调整运动强度和频率。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倾听身体反馈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适时调整运动强度和频率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https://d.book118.com/606111030102010051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2024-09-17T03:15:15.084</cp:lastPrinted>
  <dcterms:created xsi:type="dcterms:W3CDTF">2024-09-16T19:15:15Z</dcterms:created>
  <dcterms:modified xsi:type="dcterms:W3CDTF">2024-09-16T19:15:17Z</dcterms:modified>
</cp:coreProperties>
</file>