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E2C5D5F-F5F3-4B14-B11D-46FE76DCC78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CCB30-0E8C-4C0E-8ECE-78AA32850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1A8B8-7021-40A3-B3C5-B1D6B8C16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75CD4-1249-40E3-A5C2-94EFBD103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2723E-73AC-468D-841C-05421CD15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335643-5A83-4E9A-ADC0-4CF86D69B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35ED1B-FEBC-42FF-B3B9-54A0E5EDE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315D3B-755B-4D0C-B664-9C84A4743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A91D5-4FD0-4A8F-B568-90C459481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86288-F2C3-474F-9416-B578CE70A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189B3-E339-4633-92AC-CDF3B0566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565AB-326E-44B1-ACDC-10A8C67F7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4951199-59FA-4D1B-B427-B7C9ED1F0AE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3883460-B432-4C9F-A07B-A5F5F6AE58E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12003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业务查房护理流程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业务查房护理概述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业务查房护理的流程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业务查房护理的意义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业务查房护理的实践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业务查房护理的挑战与应对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业务查房护理的总结与展望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第一章 业务查房护理概述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概念和重要性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业务查房护理是指在医疗机构中，护理人员通过查房等方式，全面了解病人的情况，提供个性化的护理服务，以确保患者的安全和舒适。这一过程对于患者的康复和医疗质量至关重要。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业务查房护理的重要性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业务查房护理的重要性体现在于它可以及时发现患者病情变化，促进医疗团队间的沟通和协作，有助于提高患者的护理质量，保障患者的安全和健康。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详细记录患者情况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包括生理指标、病情变化等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召开医护联席会议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共同讨论病例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协同制定下一步护理措施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建立随访机制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确保患者出院后的康复情况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业务查房护理的实施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定期查房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确保患者状况稳定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及时调整护理计划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97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198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199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200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业务查房护理的实施细节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业务查房护理需要护理人员具备细心、耐心、负责等品质，确保能够全面了解患者的情况，及时发现问题并及时解决，为患者提供最优质的护理服务。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4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3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业务查房护理的流程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注意保护患者隐私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拉帘遮挡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谨慎交谈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注意正确记录患者情况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准确记录医嘱执行情况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实时记录生命体征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业务查房护理的注意事项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9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注意个人卫生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保持服装整洁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勤洗手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73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274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275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276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业务查房护理的技巧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业务查房护理需要护士善于沟通，与患者建立良好关系。同时需要细心观察患者的变化，及时发现问题并解决。还需要具备独立分析问题的能力，能够在处理护理过程中迅速做出正确决策。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9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1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结尾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2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总结业务查房护理流程的重要性，强调细节决定成败，希望每位护士在实际工作中能够严格按照流程操作，提高护理质量。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34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43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业务查房护理的意义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提高护理质量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通过查房护理，护士可以更全面地了解患者的情况，包括病情发展、心理状态等，从而提供更个性化的护理服务，满足患者的不同需求。这种个性化的护理可以提高护理质量，为患者带来更好的护理体验。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5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5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7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https://d.book118.com/606112003040010103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业务查房护理流程</vt:lpstr>
      <vt:lpstr>目录</vt:lpstr>
      <vt:lpstr>第一章 业务查房护理概述</vt:lpstr>
      <vt:lpstr> </vt:lpstr>
      <vt:lpstr> </vt:lpstr>
      <vt:lpstr>业务查房护理的实施</vt:lpstr>
      <vt:lpstr>业务查房护理的实施细节</vt:lpstr>
      <vt:lpstr>第2章 业务查房护理的流程</vt:lpstr>
      <vt:lpstr>业务查房护理的注意事项</vt:lpstr>
      <vt:lpstr> </vt:lpstr>
      <vt:lpstr>结尾</vt:lpstr>
      <vt:lpstr>第3章 业务查房护理的意义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2024-09-28T09:55:48.476</cp:lastPrinted>
  <dcterms:created xsi:type="dcterms:W3CDTF">2024-09-28T01:55:48Z</dcterms:created>
  <dcterms:modified xsi:type="dcterms:W3CDTF">2024-09-28T01:55:50Z</dcterms:modified>
</cp:coreProperties>
</file>