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2" r:id="rId2"/>
    <p:sldMasterId id="2147483763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fill>
          <a:solidFill>
            <a:schemeClr val="accent5">
              <a:tint val="40000"/>
            </a:schemeClr>
          </a:solidFill>
        </a:fill>
      </a:tcStyle>
    </a:band1H>
    <a:band1V>
      <a:tcStyle>
        <a:fill>
          <a:solidFill>
            <a:schemeClr val="accent5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/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fill>
          <a:solidFill>
            <a:schemeClr val="accent1">
              <a:tint val="20000"/>
            </a:schemeClr>
          </a:solidFill>
        </a:fill>
      </a:tcStyle>
    </a:band1H>
    <a:band1V>
      <a:tcStyle>
        <a:fill>
          <a:solidFill>
            <a:schemeClr val="accent1">
              <a:tint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/>
        <a:schemeClr val="lt1"/>
      </a:tcTxStyle>
      <a:tcStyle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fill>
          <a:solidFill>
            <a:schemeClr val="accent4">
              <a:tint val="40000"/>
            </a:schemeClr>
          </a:solidFill>
        </a:fill>
      </a:tcStyle>
    </a:band1H>
    <a:band1V>
      <a:tcStyle>
        <a:fill>
          <a:solidFill>
            <a:schemeClr val="accent4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778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8.xml" /><Relationship Id="rId2" Type="http://schemas.openxmlformats.org/officeDocument/2006/relationships/tags" Target="../tags/tag629.xml" /><Relationship Id="rId3" Type="http://schemas.openxmlformats.org/officeDocument/2006/relationships/tags" Target="../tags/tag630.xml" /><Relationship Id="rId4" Type="http://schemas.openxmlformats.org/officeDocument/2006/relationships/tags" Target="../tags/tag631.xml" /><Relationship Id="rId5" Type="http://schemas.openxmlformats.org/officeDocument/2006/relationships/tags" Target="../tags/tag632.xml" /><Relationship Id="rId6" Type="http://schemas.openxmlformats.org/officeDocument/2006/relationships/tags" Target="../tags/tag633.xml" /><Relationship Id="rId7" Type="http://schemas.openxmlformats.org/officeDocument/2006/relationships/tags" Target="../tags/tag634.xml" /><Relationship Id="rId8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41.xml" /><Relationship Id="rId4" Type="http://schemas.openxmlformats.org/officeDocument/2006/relationships/tags" Target="../tags/tag642.xml" /><Relationship Id="rId5" Type="http://schemas.openxmlformats.org/officeDocument/2006/relationships/tags" Target="../tags/tag643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46.xml" /><Relationship Id="rId4" Type="http://schemas.openxmlformats.org/officeDocument/2006/relationships/tags" Target="../tags/tag647.xml" /><Relationship Id="rId5" Type="http://schemas.openxmlformats.org/officeDocument/2006/relationships/tags" Target="../tags/tag648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716.xml" /><Relationship Id="rId4" Type="http://schemas.openxmlformats.org/officeDocument/2006/relationships/tags" Target="../tags/tag717.xml" /><Relationship Id="rId5" Type="http://schemas.openxmlformats.org/officeDocument/2006/relationships/tags" Target="../tags/tag718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757.xml" /><Relationship Id="rId4" Type="http://schemas.openxmlformats.org/officeDocument/2006/relationships/tags" Target="../tags/tag758.xml" /><Relationship Id="rId5" Type="http://schemas.openxmlformats.org/officeDocument/2006/relationships/tags" Target="../tags/tag759.xml" /><Relationship Id="rId6" Type="http://schemas.openxmlformats.org/officeDocument/2006/relationships/tags" Target="../tags/tag760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/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5361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</p:spPr>
      </p:sp>
      <p:sp>
        <p:nvSpPr>
          <p:cNvPr id="15362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5363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 bwMode="auto">
          <a:ln>
            <a:miter lim="800000"/>
          </a:ln>
        </p:spPr>
        <p:txBody>
          <a:bodyPr wrap="square" numCol="1" anchorCtr="0" compatLnSpc="1"/>
          <a:lstStyle/>
          <a:p>
            <a:pPr>
              <a:defRPr/>
            </a:pPr>
            <a:fld id="{80AA8D0C-770A-4291-871B-6BE2B93C72A2}" type="slidenum">
              <a:rPr lang="zh-CN" altLang="en-US">
                <a:solidFill>
                  <a:prstClr val="black"/>
                </a:solidFill>
              </a:rPr>
              <a:t>16</a:t>
            </a:fld>
            <a:endParaRPr lang="en-US" altLang="zh-CN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2" Type="http://schemas.openxmlformats.org/officeDocument/2006/relationships/tags" Target="../tags/tag159.xml" /><Relationship Id="rId3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1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1.xml" /><Relationship Id="rId2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2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0.xml" /><Relationship Id="rId2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4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0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6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2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9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3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slideMaster" Target="../slideMasters/slideMaster3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7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slideMaster" Target="../slideMasters/slideMaster3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4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slideMaster" Target="../slideMasters/slideMaster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0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slideMaster" Target="../slideMasters/slideMaster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5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slideMaster" Target="../slideMasters/slideMaster3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1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slideMaster" Target="../slideMasters/slideMaster3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6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slideMaster" Target="../slideMasters/slideMaster3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3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slideMaster" Target="../slideMasters/slideMaster3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1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slideMaster" Target="../slideMasters/slideMaster3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6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slideMaster" Target="../slideMasters/slideMaster3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1.xml" /><Relationship Id="rId2" Type="http://schemas.openxmlformats.org/officeDocument/2006/relationships/tags" Target="../tags/tag302.xml" /><Relationship Id="rId3" Type="http://schemas.openxmlformats.org/officeDocument/2006/relationships/tags" Target="../tags/tag303.xml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slideMaster" Target="../slideMasters/slideMaster3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6.xml" /><Relationship Id="rId2" Type="http://schemas.openxmlformats.org/officeDocument/2006/relationships/tags" Target="../tags/tag307.xml" /><Relationship Id="rId3" Type="http://schemas.openxmlformats.org/officeDocument/2006/relationships/tags" Target="../tags/tag308.xml" /><Relationship Id="rId4" Type="http://schemas.openxmlformats.org/officeDocument/2006/relationships/tags" Target="../tags/tag309.xml" /><Relationship Id="rId5" Type="http://schemas.openxmlformats.org/officeDocument/2006/relationships/tags" Target="../tags/tag310.xml" /><Relationship Id="rId6" Type="http://schemas.openxmlformats.org/officeDocument/2006/relationships/slideMaster" Target="../slideMasters/slideMaster3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1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slideMaster" Target="../slideMasters/slideMaster3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6.xml" /><Relationship Id="rId2" Type="http://schemas.openxmlformats.org/officeDocument/2006/relationships/tags" Target="../tags/tag317.xml" /><Relationship Id="rId3" Type="http://schemas.openxmlformats.org/officeDocument/2006/relationships/tags" Target="../tags/tag318.xml" /><Relationship Id="rId4" Type="http://schemas.openxmlformats.org/officeDocument/2006/relationships/tags" Target="../tags/tag319.xml" /><Relationship Id="rId5" Type="http://schemas.openxmlformats.org/officeDocument/2006/relationships/tags" Target="../tags/tag320.xml" /><Relationship Id="rId6" Type="http://schemas.openxmlformats.org/officeDocument/2006/relationships/slideMaster" Target="../slideMasters/slideMaster3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1.xml" /><Relationship Id="rId2" Type="http://schemas.openxmlformats.org/officeDocument/2006/relationships/tags" Target="../tags/tag322.xml" /><Relationship Id="rId3" Type="http://schemas.openxmlformats.org/officeDocument/2006/relationships/tags" Target="../tags/tag323.xml" /><Relationship Id="rId4" Type="http://schemas.openxmlformats.org/officeDocument/2006/relationships/tags" Target="../tags/tag324.xml" /><Relationship Id="rId5" Type="http://schemas.openxmlformats.org/officeDocument/2006/relationships/tags" Target="../tags/tag325.xml" /><Relationship Id="rId6" Type="http://schemas.openxmlformats.org/officeDocument/2006/relationships/slideMaster" Target="../slideMasters/slideMaster3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6.xml" /><Relationship Id="rId2" Type="http://schemas.openxmlformats.org/officeDocument/2006/relationships/tags" Target="../tags/tag327.xml" /><Relationship Id="rId3" Type="http://schemas.openxmlformats.org/officeDocument/2006/relationships/tags" Target="../tags/tag328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slideMaster" Target="../slideMasters/slideMaster3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1.xml" /><Relationship Id="rId2" Type="http://schemas.openxmlformats.org/officeDocument/2006/relationships/tags" Target="../tags/tag332.xml" /><Relationship Id="rId3" Type="http://schemas.openxmlformats.org/officeDocument/2006/relationships/tags" Target="../tags/tag333.xml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slideMaster" Target="../slideMasters/slideMaster3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6.xml" /><Relationship Id="rId2" Type="http://schemas.openxmlformats.org/officeDocument/2006/relationships/tags" Target="../tags/tag337.xml" /><Relationship Id="rId3" Type="http://schemas.openxmlformats.org/officeDocument/2006/relationships/tags" Target="../tags/tag338.xml" /><Relationship Id="rId4" Type="http://schemas.openxmlformats.org/officeDocument/2006/relationships/tags" Target="../tags/tag339.xml" /><Relationship Id="rId5" Type="http://schemas.openxmlformats.org/officeDocument/2006/relationships/tags" Target="../tags/tag340.xml" /><Relationship Id="rId6" Type="http://schemas.openxmlformats.org/officeDocument/2006/relationships/slideMaster" Target="../slideMasters/slideMaster3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1.xml" /><Relationship Id="rId2" Type="http://schemas.openxmlformats.org/officeDocument/2006/relationships/tags" Target="../tags/tag342.xml" /><Relationship Id="rId3" Type="http://schemas.openxmlformats.org/officeDocument/2006/relationships/tags" Target="../tags/tag343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slideMaster" Target="../slideMasters/slideMaster3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6.xml" /><Relationship Id="rId2" Type="http://schemas.openxmlformats.org/officeDocument/2006/relationships/tags" Target="../tags/tag347.xml" /><Relationship Id="rId3" Type="http://schemas.openxmlformats.org/officeDocument/2006/relationships/tags" Target="../tags/tag348.xml" /><Relationship Id="rId4" Type="http://schemas.openxmlformats.org/officeDocument/2006/relationships/tags" Target="../tags/tag349.xml" /><Relationship Id="rId5" Type="http://schemas.openxmlformats.org/officeDocument/2006/relationships/tags" Target="../tags/tag350.xml" /><Relationship Id="rId6" Type="http://schemas.openxmlformats.org/officeDocument/2006/relationships/slideMaster" Target="../slideMasters/slideMaster3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1.xml" /><Relationship Id="rId2" Type="http://schemas.openxmlformats.org/officeDocument/2006/relationships/tags" Target="../tags/tag352.xml" /><Relationship Id="rId3" Type="http://schemas.openxmlformats.org/officeDocument/2006/relationships/tags" Target="../tags/tag353.xml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slideMaster" Target="../slideMasters/slideMaster3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slideMaster" Target="../slideMasters/slideMaster3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1.xml" /><Relationship Id="rId2" Type="http://schemas.openxmlformats.org/officeDocument/2006/relationships/tags" Target="../tags/tag362.xml" /><Relationship Id="rId3" Type="http://schemas.openxmlformats.org/officeDocument/2006/relationships/tags" Target="../tags/tag363.xml" /><Relationship Id="rId4" Type="http://schemas.openxmlformats.org/officeDocument/2006/relationships/tags" Target="../tags/tag364.xml" /><Relationship Id="rId5" Type="http://schemas.openxmlformats.org/officeDocument/2006/relationships/tags" Target="../tags/tag365.xml" /><Relationship Id="rId6" Type="http://schemas.openxmlformats.org/officeDocument/2006/relationships/slideMaster" Target="../slideMasters/slideMaster3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slideMaster" Target="../slideMasters/slideMaster3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1.xml" /><Relationship Id="rId2" Type="http://schemas.openxmlformats.org/officeDocument/2006/relationships/tags" Target="../tags/tag372.xml" /><Relationship Id="rId3" Type="http://schemas.openxmlformats.org/officeDocument/2006/relationships/tags" Target="../tags/tag373.xml" /><Relationship Id="rId4" Type="http://schemas.openxmlformats.org/officeDocument/2006/relationships/tags" Target="../tags/tag374.xml" /><Relationship Id="rId5" Type="http://schemas.openxmlformats.org/officeDocument/2006/relationships/tags" Target="../tags/tag375.xml" /><Relationship Id="rId6" Type="http://schemas.openxmlformats.org/officeDocument/2006/relationships/slideMaster" Target="../slideMasters/slideMaster3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6.xml" /><Relationship Id="rId2" Type="http://schemas.openxmlformats.org/officeDocument/2006/relationships/tags" Target="../tags/tag377.xml" /><Relationship Id="rId3" Type="http://schemas.openxmlformats.org/officeDocument/2006/relationships/tags" Target="../tags/tag378.xml" /><Relationship Id="rId4" Type="http://schemas.openxmlformats.org/officeDocument/2006/relationships/tags" Target="../tags/tag379.xml" /><Relationship Id="rId5" Type="http://schemas.openxmlformats.org/officeDocument/2006/relationships/tags" Target="../tags/tag380.xml" /><Relationship Id="rId6" Type="http://schemas.openxmlformats.org/officeDocument/2006/relationships/slideMaster" Target="../slideMasters/slideMaster3.xml" /></Relationships>
</file>

<file path=ppt/slideLayouts/_rels/slideLayout6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3.xml" /></Relationships>
</file>

<file path=ppt/slideLayouts/_rels/slideLayout6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slideMaster" Target="../slideMasters/slideMaster3.xml" /></Relationships>
</file>

<file path=ppt/slideLayouts/_rels/slideLayout6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1.xml" /><Relationship Id="rId2" Type="http://schemas.openxmlformats.org/officeDocument/2006/relationships/tags" Target="../tags/tag392.xml" /><Relationship Id="rId3" Type="http://schemas.openxmlformats.org/officeDocument/2006/relationships/tags" Target="../tags/tag393.xml" /><Relationship Id="rId4" Type="http://schemas.openxmlformats.org/officeDocument/2006/relationships/tags" Target="../tags/tag394.xml" /><Relationship Id="rId5" Type="http://schemas.openxmlformats.org/officeDocument/2006/relationships/tags" Target="../tags/tag395.xml" /><Relationship Id="rId6" Type="http://schemas.openxmlformats.org/officeDocument/2006/relationships/slideMaster" Target="../slideMasters/slideMaster3.xml" /></Relationships>
</file>

<file path=ppt/slideLayouts/_rels/slideLayout7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6.xml" /><Relationship Id="rId2" Type="http://schemas.openxmlformats.org/officeDocument/2006/relationships/tags" Target="../tags/tag397.xml" /><Relationship Id="rId3" Type="http://schemas.openxmlformats.org/officeDocument/2006/relationships/tags" Target="../tags/tag398.xml" /><Relationship Id="rId4" Type="http://schemas.openxmlformats.org/officeDocument/2006/relationships/tags" Target="../tags/tag399.xml" /><Relationship Id="rId5" Type="http://schemas.openxmlformats.org/officeDocument/2006/relationships/tags" Target="../tags/tag400.xml" /><Relationship Id="rId6" Type="http://schemas.openxmlformats.org/officeDocument/2006/relationships/slideMaster" Target="../slideMasters/slideMaster3.xml" /></Relationships>
</file>

<file path=ppt/slideLayouts/_rels/slideLayout7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1.xml" /><Relationship Id="rId2" Type="http://schemas.openxmlformats.org/officeDocument/2006/relationships/tags" Target="../tags/tag402.xml" /><Relationship Id="rId3" Type="http://schemas.openxmlformats.org/officeDocument/2006/relationships/tags" Target="../tags/tag403.xml" /><Relationship Id="rId4" Type="http://schemas.openxmlformats.org/officeDocument/2006/relationships/tags" Target="../tags/tag404.xml" /><Relationship Id="rId5" Type="http://schemas.openxmlformats.org/officeDocument/2006/relationships/tags" Target="../tags/tag405.xml" /><Relationship Id="rId6" Type="http://schemas.openxmlformats.org/officeDocument/2006/relationships/slideMaster" Target="../slideMasters/slideMaster3.xml" /></Relationships>
</file>

<file path=ppt/slideLayouts/_rels/slideLayout7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6.xml" /><Relationship Id="rId2" Type="http://schemas.openxmlformats.org/officeDocument/2006/relationships/tags" Target="../tags/tag407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Relationship Id="rId6" Type="http://schemas.openxmlformats.org/officeDocument/2006/relationships/slideMaster" Target="../slideMasters/slideMaster3.xml" /></Relationships>
</file>

<file path=ppt/slideLayouts/_rels/slideLayout7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1.xml" /><Relationship Id="rId2" Type="http://schemas.openxmlformats.org/officeDocument/2006/relationships/tags" Target="../tags/tag412.xml" /><Relationship Id="rId3" Type="http://schemas.openxmlformats.org/officeDocument/2006/relationships/tags" Target="../tags/tag413.xml" /><Relationship Id="rId4" Type="http://schemas.openxmlformats.org/officeDocument/2006/relationships/tags" Target="../tags/tag414.xml" /><Relationship Id="rId5" Type="http://schemas.openxmlformats.org/officeDocument/2006/relationships/tags" Target="../tags/tag415.xml" /><Relationship Id="rId6" Type="http://schemas.openxmlformats.org/officeDocument/2006/relationships/slideMaster" Target="../slideMasters/slideMaster3.xml" /></Relationships>
</file>

<file path=ppt/slideLayouts/_rels/slideLayout7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6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slideMaster" Target="../slideMasters/slideMaster3.xml" /></Relationships>
</file>

<file path=ppt/slideLayouts/_rels/slideLayout7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2" Type="http://schemas.openxmlformats.org/officeDocument/2006/relationships/tags" Target="../tags/tag422.xml" /><Relationship Id="rId3" Type="http://schemas.openxmlformats.org/officeDocument/2006/relationships/tags" Target="../tags/tag423.xml" /><Relationship Id="rId4" Type="http://schemas.openxmlformats.org/officeDocument/2006/relationships/tags" Target="../tags/tag424.xml" /><Relationship Id="rId5" Type="http://schemas.openxmlformats.org/officeDocument/2006/relationships/tags" Target="../tags/tag425.xml" /><Relationship Id="rId6" Type="http://schemas.openxmlformats.org/officeDocument/2006/relationships/slideMaster" Target="../slideMasters/slideMaster3.xml" /></Relationships>
</file>

<file path=ppt/slideLayouts/_rels/slideLayout7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6.xml" /><Relationship Id="rId2" Type="http://schemas.openxmlformats.org/officeDocument/2006/relationships/tags" Target="../tags/tag427.xml" /><Relationship Id="rId3" Type="http://schemas.openxmlformats.org/officeDocument/2006/relationships/tags" Target="../tags/tag428.xml" /><Relationship Id="rId4" Type="http://schemas.openxmlformats.org/officeDocument/2006/relationships/tags" Target="../tags/tag429.xml" /><Relationship Id="rId5" Type="http://schemas.openxmlformats.org/officeDocument/2006/relationships/tags" Target="../tags/tag430.xml" /><Relationship Id="rId6" Type="http://schemas.openxmlformats.org/officeDocument/2006/relationships/slideMaster" Target="../slideMasters/slideMaster3.xml" /></Relationships>
</file>

<file path=ppt/slideLayouts/_rels/slideLayout7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1.xml" /><Relationship Id="rId2" Type="http://schemas.openxmlformats.org/officeDocument/2006/relationships/tags" Target="../tags/tag432.xml" /><Relationship Id="rId3" Type="http://schemas.openxmlformats.org/officeDocument/2006/relationships/tags" Target="../tags/tag433.xml" /><Relationship Id="rId4" Type="http://schemas.openxmlformats.org/officeDocument/2006/relationships/tags" Target="../tags/tag434.xml" /><Relationship Id="rId5" Type="http://schemas.openxmlformats.org/officeDocument/2006/relationships/tags" Target="../tags/tag435.xml" /><Relationship Id="rId6" Type="http://schemas.openxmlformats.org/officeDocument/2006/relationships/slideMaster" Target="../slideMasters/slideMaster3.xml" /></Relationships>
</file>

<file path=ppt/slideLayouts/_rels/slideLayout7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6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slideMaster" Target="../slideMasters/slideMaster3.xml" /></Relationships>
</file>

<file path=ppt/slideLayouts/_rels/slideLayout7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1.xml" /><Relationship Id="rId2" Type="http://schemas.openxmlformats.org/officeDocument/2006/relationships/tags" Target="../tags/tag442.xml" /><Relationship Id="rId3" Type="http://schemas.openxmlformats.org/officeDocument/2006/relationships/tags" Target="../tags/tag443.xml" /><Relationship Id="rId4" Type="http://schemas.openxmlformats.org/officeDocument/2006/relationships/tags" Target="../tags/tag444.xml" /><Relationship Id="rId5" Type="http://schemas.openxmlformats.org/officeDocument/2006/relationships/tags" Target="../tags/tag445.xml" /><Relationship Id="rId6" Type="http://schemas.openxmlformats.org/officeDocument/2006/relationships/slideMaster" Target="../slideMasters/slideMaster3.xml" /></Relationships>
</file>

<file path=ppt/slideLayouts/_rels/slideLayout8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6.xml" /><Relationship Id="rId2" Type="http://schemas.openxmlformats.org/officeDocument/2006/relationships/tags" Target="../tags/tag447.xml" /><Relationship Id="rId3" Type="http://schemas.openxmlformats.org/officeDocument/2006/relationships/tags" Target="../tags/tag448.xml" /><Relationship Id="rId4" Type="http://schemas.openxmlformats.org/officeDocument/2006/relationships/tags" Target="../tags/tag449.xml" /><Relationship Id="rId5" Type="http://schemas.openxmlformats.org/officeDocument/2006/relationships/tags" Target="../tags/tag450.xml" /><Relationship Id="rId6" Type="http://schemas.openxmlformats.org/officeDocument/2006/relationships/slideMaster" Target="../slideMasters/slideMaster3.xml" /></Relationships>
</file>

<file path=ppt/slideLayouts/_rels/slideLayout8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1.xml" /><Relationship Id="rId2" Type="http://schemas.openxmlformats.org/officeDocument/2006/relationships/tags" Target="../tags/tag452.xml" /><Relationship Id="rId3" Type="http://schemas.openxmlformats.org/officeDocument/2006/relationships/tags" Target="../tags/tag453.xml" /><Relationship Id="rId4" Type="http://schemas.openxmlformats.org/officeDocument/2006/relationships/tags" Target="../tags/tag454.xml" /><Relationship Id="rId5" Type="http://schemas.openxmlformats.org/officeDocument/2006/relationships/tags" Target="../tags/tag455.xml" /><Relationship Id="rId6" Type="http://schemas.openxmlformats.org/officeDocument/2006/relationships/slideMaster" Target="../slideMasters/slideMaster3.xml" /></Relationships>
</file>

<file path=ppt/slideLayouts/_rels/slideLayout8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6.xml" /><Relationship Id="rId2" Type="http://schemas.openxmlformats.org/officeDocument/2006/relationships/tags" Target="../tags/tag457.xml" /><Relationship Id="rId3" Type="http://schemas.openxmlformats.org/officeDocument/2006/relationships/tags" Target="../tags/tag458.xml" /><Relationship Id="rId4" Type="http://schemas.openxmlformats.org/officeDocument/2006/relationships/tags" Target="../tags/tag459.xml" /><Relationship Id="rId5" Type="http://schemas.openxmlformats.org/officeDocument/2006/relationships/tags" Target="../tags/tag460.xml" /><Relationship Id="rId6" Type="http://schemas.openxmlformats.org/officeDocument/2006/relationships/slideMaster" Target="../slideMasters/slideMaster3.xml" /></Relationships>
</file>

<file path=ppt/slideLayouts/_rels/slideLayout8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1.xml" /><Relationship Id="rId2" Type="http://schemas.openxmlformats.org/officeDocument/2006/relationships/tags" Target="../tags/tag462.xml" /><Relationship Id="rId3" Type="http://schemas.openxmlformats.org/officeDocument/2006/relationships/tags" Target="../tags/tag463.xml" /><Relationship Id="rId4" Type="http://schemas.openxmlformats.org/officeDocument/2006/relationships/tags" Target="../tags/tag464.xml" /><Relationship Id="rId5" Type="http://schemas.openxmlformats.org/officeDocument/2006/relationships/tags" Target="../tags/tag465.xml" /><Relationship Id="rId6" Type="http://schemas.openxmlformats.org/officeDocument/2006/relationships/slideMaster" Target="../slideMasters/slideMaster3.xml" /></Relationships>
</file>

<file path=ppt/slideLayouts/_rels/slideLayout8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2" Type="http://schemas.openxmlformats.org/officeDocument/2006/relationships/tags" Target="../tags/tag467.xml" /><Relationship Id="rId3" Type="http://schemas.openxmlformats.org/officeDocument/2006/relationships/tags" Target="../tags/tag468.xml" /><Relationship Id="rId4" Type="http://schemas.openxmlformats.org/officeDocument/2006/relationships/tags" Target="../tags/tag469.xml" /><Relationship Id="rId5" Type="http://schemas.openxmlformats.org/officeDocument/2006/relationships/tags" Target="../tags/tag470.xml" /><Relationship Id="rId6" Type="http://schemas.openxmlformats.org/officeDocument/2006/relationships/slideMaster" Target="../slideMasters/slideMaster3.xml" /></Relationships>
</file>

<file path=ppt/slideLayouts/_rels/slideLayout8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1.xml" /><Relationship Id="rId2" Type="http://schemas.openxmlformats.org/officeDocument/2006/relationships/tags" Target="../tags/tag472.xml" /><Relationship Id="rId3" Type="http://schemas.openxmlformats.org/officeDocument/2006/relationships/tags" Target="../tags/tag473.xml" /><Relationship Id="rId4" Type="http://schemas.openxmlformats.org/officeDocument/2006/relationships/tags" Target="../tags/tag474.xml" /><Relationship Id="rId5" Type="http://schemas.openxmlformats.org/officeDocument/2006/relationships/tags" Target="../tags/tag475.xml" /><Relationship Id="rId6" Type="http://schemas.openxmlformats.org/officeDocument/2006/relationships/slideMaster" Target="../slideMasters/slideMaster3.xml" /></Relationships>
</file>

<file path=ppt/slideLayouts/_rels/slideLayout8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6.xml" /><Relationship Id="rId2" Type="http://schemas.openxmlformats.org/officeDocument/2006/relationships/tags" Target="../tags/tag477.xml" /><Relationship Id="rId3" Type="http://schemas.openxmlformats.org/officeDocument/2006/relationships/tags" Target="../tags/tag478.xml" /><Relationship Id="rId4" Type="http://schemas.openxmlformats.org/officeDocument/2006/relationships/tags" Target="../tags/tag479.xml" /><Relationship Id="rId5" Type="http://schemas.openxmlformats.org/officeDocument/2006/relationships/tags" Target="../tags/tag480.xml" /><Relationship Id="rId6" Type="http://schemas.openxmlformats.org/officeDocument/2006/relationships/slideMaster" Target="../slideMasters/slideMaster3.xml" /></Relationships>
</file>

<file path=ppt/slideLayouts/_rels/slideLayout8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1.xml" /><Relationship Id="rId2" Type="http://schemas.openxmlformats.org/officeDocument/2006/relationships/tags" Target="../tags/tag482.xml" /><Relationship Id="rId3" Type="http://schemas.openxmlformats.org/officeDocument/2006/relationships/tags" Target="../tags/tag483.xml" /><Relationship Id="rId4" Type="http://schemas.openxmlformats.org/officeDocument/2006/relationships/tags" Target="../tags/tag484.xml" /><Relationship Id="rId5" Type="http://schemas.openxmlformats.org/officeDocument/2006/relationships/tags" Target="../tags/tag485.xml" /><Relationship Id="rId6" Type="http://schemas.openxmlformats.org/officeDocument/2006/relationships/slideMaster" Target="../slideMasters/slideMaster3.xml" /></Relationships>
</file>

<file path=ppt/slideLayouts/_rels/slideLayout8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6.xml" /><Relationship Id="rId2" Type="http://schemas.openxmlformats.org/officeDocument/2006/relationships/tags" Target="../tags/tag487.xml" /><Relationship Id="rId3" Type="http://schemas.openxmlformats.org/officeDocument/2006/relationships/tags" Target="../tags/tag488.xml" /><Relationship Id="rId4" Type="http://schemas.openxmlformats.org/officeDocument/2006/relationships/tags" Target="../tags/tag489.xml" /><Relationship Id="rId5" Type="http://schemas.openxmlformats.org/officeDocument/2006/relationships/tags" Target="../tags/tag490.xml" /><Relationship Id="rId6" Type="http://schemas.openxmlformats.org/officeDocument/2006/relationships/slideMaster" Target="../slideMasters/slideMaster3.xml" /></Relationships>
</file>

<file path=ppt/slideLayouts/_rels/slideLayout8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1.xml" /><Relationship Id="rId2" Type="http://schemas.openxmlformats.org/officeDocument/2006/relationships/tags" Target="../tags/tag492.xml" /><Relationship Id="rId3" Type="http://schemas.openxmlformats.org/officeDocument/2006/relationships/tags" Target="../tags/tag493.xml" /><Relationship Id="rId4" Type="http://schemas.openxmlformats.org/officeDocument/2006/relationships/tags" Target="../tags/tag494.xml" /><Relationship Id="rId5" Type="http://schemas.openxmlformats.org/officeDocument/2006/relationships/tags" Target="../tags/tag495.xml" /><Relationship Id="rId6" Type="http://schemas.openxmlformats.org/officeDocument/2006/relationships/slideMaster" Target="../slideMasters/slideMaster3.xml" /></Relationships>
</file>

<file path=ppt/slideLayouts/_rels/slideLayout9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6.xml" /><Relationship Id="rId2" Type="http://schemas.openxmlformats.org/officeDocument/2006/relationships/tags" Target="../tags/tag497.xml" /><Relationship Id="rId3" Type="http://schemas.openxmlformats.org/officeDocument/2006/relationships/tags" Target="../tags/tag498.xml" /><Relationship Id="rId4" Type="http://schemas.openxmlformats.org/officeDocument/2006/relationships/tags" Target="../tags/tag499.xml" /><Relationship Id="rId5" Type="http://schemas.openxmlformats.org/officeDocument/2006/relationships/tags" Target="../tags/tag500.xml" /><Relationship Id="rId6" Type="http://schemas.openxmlformats.org/officeDocument/2006/relationships/slideMaster" Target="../slideMasters/slideMaster3.xml" /></Relationships>
</file>

<file path=ppt/slideLayouts/_rels/slideLayout9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1.xml" /><Relationship Id="rId2" Type="http://schemas.openxmlformats.org/officeDocument/2006/relationships/tags" Target="../tags/tag502.xml" /><Relationship Id="rId3" Type="http://schemas.openxmlformats.org/officeDocument/2006/relationships/tags" Target="../tags/tag503.xml" /><Relationship Id="rId4" Type="http://schemas.openxmlformats.org/officeDocument/2006/relationships/tags" Target="../tags/tag504.xml" /><Relationship Id="rId5" Type="http://schemas.openxmlformats.org/officeDocument/2006/relationships/tags" Target="../tags/tag505.xml" /><Relationship Id="rId6" Type="http://schemas.openxmlformats.org/officeDocument/2006/relationships/slideMaster" Target="../slideMasters/slideMaster3.xml" /></Relationships>
</file>

<file path=ppt/slideLayouts/_rels/slideLayout9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6.xml" /><Relationship Id="rId2" Type="http://schemas.openxmlformats.org/officeDocument/2006/relationships/tags" Target="../tags/tag507.xml" /><Relationship Id="rId3" Type="http://schemas.openxmlformats.org/officeDocument/2006/relationships/tags" Target="../tags/tag508.xml" /><Relationship Id="rId4" Type="http://schemas.openxmlformats.org/officeDocument/2006/relationships/tags" Target="../tags/tag509.xml" /><Relationship Id="rId5" Type="http://schemas.openxmlformats.org/officeDocument/2006/relationships/tags" Target="../tags/tag510.xml" /><Relationship Id="rId6" Type="http://schemas.openxmlformats.org/officeDocument/2006/relationships/slideMaster" Target="../slideMasters/slideMaster3.xml" /></Relationships>
</file>

<file path=ppt/slideLayouts/_rels/slideLayout9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1.xml" /><Relationship Id="rId2" Type="http://schemas.openxmlformats.org/officeDocument/2006/relationships/tags" Target="../tags/tag512.xml" /><Relationship Id="rId3" Type="http://schemas.openxmlformats.org/officeDocument/2006/relationships/tags" Target="../tags/tag513.xml" /><Relationship Id="rId4" Type="http://schemas.openxmlformats.org/officeDocument/2006/relationships/tags" Target="../tags/tag514.xml" /><Relationship Id="rId5" Type="http://schemas.openxmlformats.org/officeDocument/2006/relationships/tags" Target="../tags/tag515.xml" /><Relationship Id="rId6" Type="http://schemas.openxmlformats.org/officeDocument/2006/relationships/slideMaster" Target="../slideMasters/slideMaster3.xml" /></Relationships>
</file>

<file path=ppt/slideLayouts/_rels/slideLayout9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6.xml" /><Relationship Id="rId2" Type="http://schemas.openxmlformats.org/officeDocument/2006/relationships/tags" Target="../tags/tag517.xml" /><Relationship Id="rId3" Type="http://schemas.openxmlformats.org/officeDocument/2006/relationships/tags" Target="../tags/tag518.xml" /><Relationship Id="rId4" Type="http://schemas.openxmlformats.org/officeDocument/2006/relationships/tags" Target="../tags/tag519.xml" /><Relationship Id="rId5" Type="http://schemas.openxmlformats.org/officeDocument/2006/relationships/tags" Target="../tags/tag520.xml" /><Relationship Id="rId6" Type="http://schemas.openxmlformats.org/officeDocument/2006/relationships/slideMaster" Target="../slideMasters/slideMaster3.xml" /></Relationships>
</file>

<file path=ppt/slideLayouts/_rels/slideLayout9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1.xml" /><Relationship Id="rId2" Type="http://schemas.openxmlformats.org/officeDocument/2006/relationships/tags" Target="../tags/tag522.xml" /><Relationship Id="rId3" Type="http://schemas.openxmlformats.org/officeDocument/2006/relationships/tags" Target="../tags/tag523.xml" /><Relationship Id="rId4" Type="http://schemas.openxmlformats.org/officeDocument/2006/relationships/tags" Target="../tags/tag524.xml" /><Relationship Id="rId5" Type="http://schemas.openxmlformats.org/officeDocument/2006/relationships/tags" Target="../tags/tag525.xml" /><Relationship Id="rId6" Type="http://schemas.openxmlformats.org/officeDocument/2006/relationships/slideMaster" Target="../slideMasters/slideMaster3.xml" /></Relationships>
</file>

<file path=ppt/slideLayouts/_rels/slideLayout9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6.xml" /><Relationship Id="rId2" Type="http://schemas.openxmlformats.org/officeDocument/2006/relationships/tags" Target="../tags/tag527.xml" /><Relationship Id="rId3" Type="http://schemas.openxmlformats.org/officeDocument/2006/relationships/tags" Target="../tags/tag528.xml" /><Relationship Id="rId4" Type="http://schemas.openxmlformats.org/officeDocument/2006/relationships/tags" Target="../tags/tag529.xml" /><Relationship Id="rId5" Type="http://schemas.openxmlformats.org/officeDocument/2006/relationships/tags" Target="../tags/tag530.xml" /><Relationship Id="rId6" Type="http://schemas.openxmlformats.org/officeDocument/2006/relationships/slideMaster" Target="../slideMasters/slideMaster3.xml" /></Relationships>
</file>

<file path=ppt/slideLayouts/_rels/slideLayout9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1.xml" /><Relationship Id="rId2" Type="http://schemas.openxmlformats.org/officeDocument/2006/relationships/tags" Target="../tags/tag532.xml" /><Relationship Id="rId3" Type="http://schemas.openxmlformats.org/officeDocument/2006/relationships/tags" Target="../tags/tag533.xml" /><Relationship Id="rId4" Type="http://schemas.openxmlformats.org/officeDocument/2006/relationships/tags" Target="../tags/tag534.xml" /><Relationship Id="rId5" Type="http://schemas.openxmlformats.org/officeDocument/2006/relationships/tags" Target="../tags/tag535.xml" /><Relationship Id="rId6" Type="http://schemas.openxmlformats.org/officeDocument/2006/relationships/slideMaster" Target="../slideMasters/slideMaster3.xml" /></Relationships>
</file>

<file path=ppt/slideLayouts/_rels/slideLayout9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6.xml" /><Relationship Id="rId2" Type="http://schemas.openxmlformats.org/officeDocument/2006/relationships/tags" Target="../tags/tag537.xml" /><Relationship Id="rId3" Type="http://schemas.openxmlformats.org/officeDocument/2006/relationships/tags" Target="../tags/tag538.xml" /><Relationship Id="rId4" Type="http://schemas.openxmlformats.org/officeDocument/2006/relationships/tags" Target="../tags/tag539.xml" /><Relationship Id="rId5" Type="http://schemas.openxmlformats.org/officeDocument/2006/relationships/tags" Target="../tags/tag540.xml" /><Relationship Id="rId6" Type="http://schemas.openxmlformats.org/officeDocument/2006/relationships/slideMaster" Target="../slideMasters/slideMaster3.xml" /></Relationships>
</file>

<file path=ppt/slideLayouts/_rels/slideLayout9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1.xml" /><Relationship Id="rId2" Type="http://schemas.openxmlformats.org/officeDocument/2006/relationships/tags" Target="../tags/tag542.xml" /><Relationship Id="rId3" Type="http://schemas.openxmlformats.org/officeDocument/2006/relationships/tags" Target="../tags/tag543.xml" /><Relationship Id="rId4" Type="http://schemas.openxmlformats.org/officeDocument/2006/relationships/tags" Target="../tags/tag544.xml" /><Relationship Id="rId5" Type="http://schemas.openxmlformats.org/officeDocument/2006/relationships/tags" Target="../tags/tag545.xml" /><Relationship Id="rId6" Type="http://schemas.openxmlformats.org/officeDocument/2006/relationships/slideMaster" Target="../slideMasters/slideMaster3.xml" /></Relationships>
</file>

<file path=ppt/slideLayouts/_rels/slideLayout10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6.xml" /><Relationship Id="rId2" Type="http://schemas.openxmlformats.org/officeDocument/2006/relationships/tags" Target="../tags/tag547.xml" /><Relationship Id="rId3" Type="http://schemas.openxmlformats.org/officeDocument/2006/relationships/tags" Target="../tags/tag548.xml" /><Relationship Id="rId4" Type="http://schemas.openxmlformats.org/officeDocument/2006/relationships/tags" Target="../tags/tag549.xml" /><Relationship Id="rId5" Type="http://schemas.openxmlformats.org/officeDocument/2006/relationships/tags" Target="../tags/tag550.xml" /><Relationship Id="rId6" Type="http://schemas.openxmlformats.org/officeDocument/2006/relationships/slideMaster" Target="../slideMasters/slideMaster3.xml" /></Relationships>
</file>

<file path=ppt/slideLayouts/_rels/slideLayout10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1.xml" /><Relationship Id="rId2" Type="http://schemas.openxmlformats.org/officeDocument/2006/relationships/tags" Target="../tags/tag552.xml" /><Relationship Id="rId3" Type="http://schemas.openxmlformats.org/officeDocument/2006/relationships/tags" Target="../tags/tag553.xml" /><Relationship Id="rId4" Type="http://schemas.openxmlformats.org/officeDocument/2006/relationships/tags" Target="../tags/tag554.xml" /><Relationship Id="rId5" Type="http://schemas.openxmlformats.org/officeDocument/2006/relationships/tags" Target="../tags/tag555.xml" /><Relationship Id="rId6" Type="http://schemas.openxmlformats.org/officeDocument/2006/relationships/slideMaster" Target="../slideMasters/slideMaster3.xml" /></Relationships>
</file>

<file path=ppt/slideLayouts/_rels/slideLayout10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6.xml" /><Relationship Id="rId2" Type="http://schemas.openxmlformats.org/officeDocument/2006/relationships/tags" Target="../tags/tag557.xml" /><Relationship Id="rId3" Type="http://schemas.openxmlformats.org/officeDocument/2006/relationships/tags" Target="../tags/tag558.xml" /><Relationship Id="rId4" Type="http://schemas.openxmlformats.org/officeDocument/2006/relationships/tags" Target="../tags/tag559.xml" /><Relationship Id="rId5" Type="http://schemas.openxmlformats.org/officeDocument/2006/relationships/tags" Target="../tags/tag560.xml" /><Relationship Id="rId6" Type="http://schemas.openxmlformats.org/officeDocument/2006/relationships/slideMaster" Target="../slideMasters/slideMaster3.xml" /></Relationships>
</file>

<file path=ppt/slideLayouts/_rels/slideLayout10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1.xml" /><Relationship Id="rId2" Type="http://schemas.openxmlformats.org/officeDocument/2006/relationships/tags" Target="../tags/tag562.xml" /><Relationship Id="rId3" Type="http://schemas.openxmlformats.org/officeDocument/2006/relationships/tags" Target="../tags/tag563.xml" /><Relationship Id="rId4" Type="http://schemas.openxmlformats.org/officeDocument/2006/relationships/tags" Target="../tags/tag564.xml" /><Relationship Id="rId5" Type="http://schemas.openxmlformats.org/officeDocument/2006/relationships/tags" Target="../tags/tag565.xml" /><Relationship Id="rId6" Type="http://schemas.openxmlformats.org/officeDocument/2006/relationships/slideMaster" Target="../slideMasters/slideMaster3.xml" /></Relationships>
</file>

<file path=ppt/slideLayouts/_rels/slideLayout10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6.xml" /><Relationship Id="rId2" Type="http://schemas.openxmlformats.org/officeDocument/2006/relationships/tags" Target="../tags/tag567.xml" /><Relationship Id="rId3" Type="http://schemas.openxmlformats.org/officeDocument/2006/relationships/tags" Target="../tags/tag568.xml" /><Relationship Id="rId4" Type="http://schemas.openxmlformats.org/officeDocument/2006/relationships/tags" Target="../tags/tag569.xml" /><Relationship Id="rId5" Type="http://schemas.openxmlformats.org/officeDocument/2006/relationships/tags" Target="../tags/tag570.xml" /><Relationship Id="rId6" Type="http://schemas.openxmlformats.org/officeDocument/2006/relationships/slideMaster" Target="../slideMasters/slideMaster3.xml" /></Relationships>
</file>

<file path=ppt/slideLayouts/_rels/slideLayout10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1.xml" /><Relationship Id="rId2" Type="http://schemas.openxmlformats.org/officeDocument/2006/relationships/tags" Target="../tags/tag572.xml" /><Relationship Id="rId3" Type="http://schemas.openxmlformats.org/officeDocument/2006/relationships/tags" Target="../tags/tag573.xml" /><Relationship Id="rId4" Type="http://schemas.openxmlformats.org/officeDocument/2006/relationships/tags" Target="../tags/tag574.xml" /><Relationship Id="rId5" Type="http://schemas.openxmlformats.org/officeDocument/2006/relationships/tags" Target="../tags/tag575.xml" /><Relationship Id="rId6" Type="http://schemas.openxmlformats.org/officeDocument/2006/relationships/slideMaster" Target="../slideMasters/slideMaster3.xml" /></Relationships>
</file>

<file path=ppt/slideLayouts/_rels/slideLayout10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6.xml" /><Relationship Id="rId2" Type="http://schemas.openxmlformats.org/officeDocument/2006/relationships/tags" Target="../tags/tag577.xml" /><Relationship Id="rId3" Type="http://schemas.openxmlformats.org/officeDocument/2006/relationships/tags" Target="../tags/tag578.xml" /><Relationship Id="rId4" Type="http://schemas.openxmlformats.org/officeDocument/2006/relationships/tags" Target="../tags/tag579.xml" /><Relationship Id="rId5" Type="http://schemas.openxmlformats.org/officeDocument/2006/relationships/tags" Target="../tags/tag580.xml" /><Relationship Id="rId6" Type="http://schemas.openxmlformats.org/officeDocument/2006/relationships/slideMaster" Target="../slideMasters/slideMaster3.xml" /></Relationships>
</file>

<file path=ppt/slideLayouts/_rels/slideLayout10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1.xml" /><Relationship Id="rId2" Type="http://schemas.openxmlformats.org/officeDocument/2006/relationships/tags" Target="../tags/tag582.xml" /><Relationship Id="rId3" Type="http://schemas.openxmlformats.org/officeDocument/2006/relationships/tags" Target="../tags/tag583.xml" /><Relationship Id="rId4" Type="http://schemas.openxmlformats.org/officeDocument/2006/relationships/tags" Target="../tags/tag584.xml" /><Relationship Id="rId5" Type="http://schemas.openxmlformats.org/officeDocument/2006/relationships/tags" Target="../tags/tag585.xml" /><Relationship Id="rId6" Type="http://schemas.openxmlformats.org/officeDocument/2006/relationships/slideMaster" Target="../slideMasters/slideMaster3.xml" /></Relationships>
</file>

<file path=ppt/slideLayouts/_rels/slideLayout10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6.xml" /><Relationship Id="rId2" Type="http://schemas.openxmlformats.org/officeDocument/2006/relationships/tags" Target="../tags/tag587.xml" /><Relationship Id="rId3" Type="http://schemas.openxmlformats.org/officeDocument/2006/relationships/tags" Target="../tags/tag588.xml" /><Relationship Id="rId4" Type="http://schemas.openxmlformats.org/officeDocument/2006/relationships/tags" Target="../tags/tag589.xml" /><Relationship Id="rId5" Type="http://schemas.openxmlformats.org/officeDocument/2006/relationships/tags" Target="../tags/tag590.xml" /><Relationship Id="rId6" Type="http://schemas.openxmlformats.org/officeDocument/2006/relationships/slideMaster" Target="../slideMasters/slideMaster3.xml" /></Relationships>
</file>

<file path=ppt/slideLayouts/_rels/slideLayout10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1.xml" /><Relationship Id="rId2" Type="http://schemas.openxmlformats.org/officeDocument/2006/relationships/tags" Target="../tags/tag592.xml" /><Relationship Id="rId3" Type="http://schemas.openxmlformats.org/officeDocument/2006/relationships/tags" Target="../tags/tag593.xml" /><Relationship Id="rId4" Type="http://schemas.openxmlformats.org/officeDocument/2006/relationships/tags" Target="../tags/tag594.xml" /><Relationship Id="rId5" Type="http://schemas.openxmlformats.org/officeDocument/2006/relationships/tags" Target="../tags/tag595.xml" /><Relationship Id="rId6" Type="http://schemas.openxmlformats.org/officeDocument/2006/relationships/slideMaster" Target="../slideMasters/slideMaster3.xml" /></Relationships>
</file>

<file path=ppt/slideLayouts/_rels/slideLayout1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6.xml" /><Relationship Id="rId2" Type="http://schemas.openxmlformats.org/officeDocument/2006/relationships/tags" Target="../tags/tag597.xml" /><Relationship Id="rId3" Type="http://schemas.openxmlformats.org/officeDocument/2006/relationships/tags" Target="../tags/tag598.xml" /><Relationship Id="rId4" Type="http://schemas.openxmlformats.org/officeDocument/2006/relationships/tags" Target="../tags/tag599.xml" /><Relationship Id="rId5" Type="http://schemas.openxmlformats.org/officeDocument/2006/relationships/tags" Target="../tags/tag600.xml" /><Relationship Id="rId6" Type="http://schemas.openxmlformats.org/officeDocument/2006/relationships/slideMaster" Target="../slideMasters/slideMaster3.xml" /></Relationships>
</file>

<file path=ppt/slideLayouts/_rels/slideLayout1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1.xml" /><Relationship Id="rId2" Type="http://schemas.openxmlformats.org/officeDocument/2006/relationships/tags" Target="../tags/tag602.xml" /><Relationship Id="rId3" Type="http://schemas.openxmlformats.org/officeDocument/2006/relationships/tags" Target="../tags/tag603.xml" /><Relationship Id="rId4" Type="http://schemas.openxmlformats.org/officeDocument/2006/relationships/tags" Target="../tags/tag604.xml" /><Relationship Id="rId5" Type="http://schemas.openxmlformats.org/officeDocument/2006/relationships/tags" Target="../tags/tag605.xml" /><Relationship Id="rId6" Type="http://schemas.openxmlformats.org/officeDocument/2006/relationships/slideMaster" Target="../slideMasters/slideMaster3.xml" /></Relationships>
</file>

<file path=ppt/slideLayouts/_rels/slideLayout1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6.xml" /><Relationship Id="rId2" Type="http://schemas.openxmlformats.org/officeDocument/2006/relationships/tags" Target="../tags/tag607.xml" /><Relationship Id="rId3" Type="http://schemas.openxmlformats.org/officeDocument/2006/relationships/tags" Target="../tags/tag608.xml" /><Relationship Id="rId4" Type="http://schemas.openxmlformats.org/officeDocument/2006/relationships/tags" Target="../tags/tag609.xml" /><Relationship Id="rId5" Type="http://schemas.openxmlformats.org/officeDocument/2006/relationships/tags" Target="../tags/tag610.xml" /><Relationship Id="rId6" Type="http://schemas.openxmlformats.org/officeDocument/2006/relationships/tags" Target="../tags/tag611.xml" /><Relationship Id="rId7" Type="http://schemas.openxmlformats.org/officeDocument/2006/relationships/image" Target="../media/image2.jpeg" /><Relationship Id="rId8" Type="http://schemas.openxmlformats.org/officeDocument/2006/relationships/slideMaster" Target="../slideMasters/slideMaster3.xml" /></Relationships>
</file>

<file path=ppt/slideLayouts/_rels/slideLayout1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2.xml" /><Relationship Id="rId2" Type="http://schemas.openxmlformats.org/officeDocument/2006/relationships/tags" Target="../tags/tag613.xml" /><Relationship Id="rId3" Type="http://schemas.openxmlformats.org/officeDocument/2006/relationships/tags" Target="../tags/tag614.xml" /><Relationship Id="rId4" Type="http://schemas.openxmlformats.org/officeDocument/2006/relationships/tags" Target="../tags/tag615.xml" /><Relationship Id="rId5" Type="http://schemas.openxmlformats.org/officeDocument/2006/relationships/tags" Target="../tags/tag616.xml" /><Relationship Id="rId6" Type="http://schemas.openxmlformats.org/officeDocument/2006/relationships/tags" Target="../tags/tag617.xml" /><Relationship Id="rId7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A469770-3C91-4E7E-8BE9-C1C2A3D52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855D5F8-460A-4AAB-B412-CFD1C7BC2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EDC7CAD-BA89-46B3-943C-57F28AA07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854E8B2-2EE7-4268-B58A-1AE54BA57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B25DBA44-0FFB-48CD-AC9C-386B811C7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CED362E2-72CD-4091-95A9-38CB1FDF8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5E247474-98D0-4C3A-81B6-3FF4A6020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17BFF47-971E-4C80-857E-831ECDE4D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B5EC1A6-1003-4575-BA0C-8D07CA8B2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2165703-B174-4553-B961-789770FB8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83733FE-EED9-4B6B-85D1-9C9BE612D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bg>
      <p:bgPr>
        <a:gradFill rotWithShape="0">
          <a:gsLst>
            <a:gs pos="0">
              <a:srgbClr val="D7D9E1">
                <a:alpha val="100000"/>
              </a:srgbClr>
            </a:gs>
            <a:gs pos="25999">
              <a:srgbClr val="EBECF0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9" name="Rectangle 9"/>
          <p:cNvSpPr/>
          <p:nvPr>
            <p:custDataLst>
              <p:tags r:id="rId2"/>
            </p:custDataLst>
          </p:nvPr>
        </p:nvSpPr>
        <p:spPr>
          <a:xfrm>
            <a:off x="11334751" y="321733"/>
            <a:ext cx="486833" cy="287867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21893" tIns="60945" rIns="121893" bIns="60945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Isosceles Triangle 10"/>
          <p:cNvSpPr/>
          <p:nvPr>
            <p:custDataLst>
              <p:tags r:id="rId3"/>
            </p:custDataLst>
          </p:nvPr>
        </p:nvSpPr>
        <p:spPr>
          <a:xfrm rot="10610802">
            <a:off x="11338984" y="421217"/>
            <a:ext cx="488949" cy="262467"/>
          </a:xfrm>
          <a:prstGeom prst="triangle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21893" tIns="60945" rIns="121893" bIns="60945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Slide Number Placeholder 5"/>
          <p:cNvSpPr txBox="1"/>
          <p:nvPr>
            <p:custDataLst>
              <p:tags r:id="rId4"/>
            </p:custDataLst>
          </p:nvPr>
        </p:nvSpPr>
        <p:spPr bwMode="auto">
          <a:xfrm>
            <a:off x="11360151" y="273051"/>
            <a:ext cx="448733" cy="467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60945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fld id="{9A0DB2DC-4C9A-4742-B13C-FB6460FD3503}" type="slidenum">
              <a:rPr lang="en-US" altLang="zh-CN" sz="1335">
                <a:solidFill>
                  <a:srgbClr val="FFFFFF"/>
                </a:solidFill>
                <a:latin typeface="Calibri"/>
                <a:ea typeface="宋体" panose="02010600030101010101" pitchFamily="2" charset="-122"/>
                <a:sym typeface="黑体" panose="02010609060101010101" pitchFamily="2" charset="-122"/>
              </a:rPr>
              <a:t/>
            </a:fld>
            <a:endParaRPr lang="en-US" altLang="zh-CN" sz="1335">
              <a:solidFill>
                <a:srgbClr val="FFFFFF"/>
              </a:solidFill>
              <a:latin typeface="Calibri"/>
              <a:ea typeface="宋体" panose="02010600030101010101" pitchFamily="2" charset="-122"/>
              <a:sym typeface="黑体" panose="02010609060101010101" pitchFamily="2" charset="-122"/>
            </a:endParaRPr>
          </a:p>
        </p:txBody>
      </p:sp>
      <p:grpSp>
        <p:nvGrpSpPr>
          <p:cNvPr id="41995" name="Group 5"/>
          <p:cNvGrpSpPr/>
          <p:nvPr userDrawn="1">
            <p:custDataLst>
              <p:tags r:id="rId5"/>
            </p:custDataLst>
          </p:nvPr>
        </p:nvGrpSpPr>
        <p:grpSpPr>
          <a:xfrm>
            <a:off x="463551" y="6309784"/>
            <a:ext cx="298449" cy="294216"/>
            <a:chOff x="4328868" y="5502988"/>
            <a:chExt cx="500307" cy="493774"/>
          </a:xfrm>
        </p:grpSpPr>
        <p:sp>
          <p:nvSpPr>
            <p:cNvPr id="13" name="Freeform 7">
              <a:hlinkClick action="ppaction://hlinkshowjump?jump=previousslide"/>
            </p:cNvPr>
            <p:cNvSpPr/>
            <p:nvPr>
              <p:custDataLst>
                <p:tags r:id="rId6"/>
              </p:custDataLst>
            </p:nvPr>
          </p:nvSpPr>
          <p:spPr bwMode="auto">
            <a:xfrm>
              <a:off x="4520475" y="5648633"/>
              <a:ext cx="117092" cy="202484"/>
            </a:xfrm>
            <a:custGeom>
              <a:gdLst>
                <a:gd name="T0" fmla="*/ 417 w 425"/>
                <a:gd name="T1" fmla="*/ 77 h 728"/>
                <a:gd name="T2" fmla="*/ 131 w 425"/>
                <a:gd name="T3" fmla="*/ 364 h 728"/>
                <a:gd name="T4" fmla="*/ 417 w 425"/>
                <a:gd name="T5" fmla="*/ 650 h 728"/>
                <a:gd name="T6" fmla="*/ 425 w 425"/>
                <a:gd name="T7" fmla="*/ 667 h 728"/>
                <a:gd name="T8" fmla="*/ 417 w 425"/>
                <a:gd name="T9" fmla="*/ 684 h 728"/>
                <a:gd name="T10" fmla="*/ 381 w 425"/>
                <a:gd name="T11" fmla="*/ 720 h 728"/>
                <a:gd name="T12" fmla="*/ 364 w 425"/>
                <a:gd name="T13" fmla="*/ 728 h 728"/>
                <a:gd name="T14" fmla="*/ 347 w 425"/>
                <a:gd name="T15" fmla="*/ 720 h 728"/>
                <a:gd name="T16" fmla="*/ 8 w 425"/>
                <a:gd name="T17" fmla="*/ 381 h 728"/>
                <a:gd name="T18" fmla="*/ 0 w 425"/>
                <a:gd name="T19" fmla="*/ 364 h 728"/>
                <a:gd name="T20" fmla="*/ 8 w 425"/>
                <a:gd name="T21" fmla="*/ 347 h 728"/>
                <a:gd name="T22" fmla="*/ 347 w 425"/>
                <a:gd name="T23" fmla="*/ 7 h 728"/>
                <a:gd name="T24" fmla="*/ 364 w 425"/>
                <a:gd name="T25" fmla="*/ 0 h 728"/>
                <a:gd name="T26" fmla="*/ 381 w 425"/>
                <a:gd name="T27" fmla="*/ 7 h 728"/>
                <a:gd name="T28" fmla="*/ 417 w 425"/>
                <a:gd name="T29" fmla="*/ 44 h 728"/>
                <a:gd name="T30" fmla="*/ 425 w 425"/>
                <a:gd name="T31" fmla="*/ 60 h 728"/>
                <a:gd name="T32" fmla="*/ 417 w 425"/>
                <a:gd name="T33" fmla="*/ 77 h 7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25" h="728">
                  <a:moveTo>
                    <a:pt x="417" y="77"/>
                  </a:moveTo>
                  <a:cubicBezTo>
                    <a:pt x="131" y="364"/>
                    <a:pt x="131" y="364"/>
                    <a:pt x="131" y="364"/>
                  </a:cubicBezTo>
                  <a:cubicBezTo>
                    <a:pt x="417" y="650"/>
                    <a:pt x="417" y="650"/>
                    <a:pt x="417" y="650"/>
                  </a:cubicBezTo>
                  <a:cubicBezTo>
                    <a:pt x="422" y="655"/>
                    <a:pt x="425" y="661"/>
                    <a:pt x="425" y="667"/>
                  </a:cubicBezTo>
                  <a:cubicBezTo>
                    <a:pt x="425" y="673"/>
                    <a:pt x="422" y="680"/>
                    <a:pt x="417" y="684"/>
                  </a:cubicBezTo>
                  <a:cubicBezTo>
                    <a:pt x="381" y="720"/>
                    <a:pt x="381" y="720"/>
                    <a:pt x="381" y="720"/>
                  </a:cubicBezTo>
                  <a:cubicBezTo>
                    <a:pt x="377" y="725"/>
                    <a:pt x="370" y="728"/>
                    <a:pt x="364" y="728"/>
                  </a:cubicBezTo>
                  <a:cubicBezTo>
                    <a:pt x="358" y="728"/>
                    <a:pt x="352" y="725"/>
                    <a:pt x="347" y="720"/>
                  </a:cubicBezTo>
                  <a:cubicBezTo>
                    <a:pt x="8" y="381"/>
                    <a:pt x="8" y="381"/>
                    <a:pt x="8" y="381"/>
                  </a:cubicBezTo>
                  <a:cubicBezTo>
                    <a:pt x="3" y="376"/>
                    <a:pt x="0" y="369"/>
                    <a:pt x="0" y="364"/>
                  </a:cubicBezTo>
                  <a:cubicBezTo>
                    <a:pt x="0" y="358"/>
                    <a:pt x="3" y="351"/>
                    <a:pt x="8" y="347"/>
                  </a:cubicBezTo>
                  <a:cubicBezTo>
                    <a:pt x="347" y="7"/>
                    <a:pt x="347" y="7"/>
                    <a:pt x="347" y="7"/>
                  </a:cubicBezTo>
                  <a:cubicBezTo>
                    <a:pt x="352" y="3"/>
                    <a:pt x="358" y="0"/>
                    <a:pt x="364" y="0"/>
                  </a:cubicBezTo>
                  <a:cubicBezTo>
                    <a:pt x="370" y="0"/>
                    <a:pt x="377" y="3"/>
                    <a:pt x="381" y="7"/>
                  </a:cubicBezTo>
                  <a:cubicBezTo>
                    <a:pt x="417" y="44"/>
                    <a:pt x="417" y="44"/>
                    <a:pt x="417" y="44"/>
                  </a:cubicBezTo>
                  <a:cubicBezTo>
                    <a:pt x="422" y="48"/>
                    <a:pt x="425" y="54"/>
                    <a:pt x="425" y="60"/>
                  </a:cubicBezTo>
                  <a:cubicBezTo>
                    <a:pt x="425" y="66"/>
                    <a:pt x="422" y="73"/>
                    <a:pt x="417" y="77"/>
                  </a:cubicBezTo>
                  <a:close/>
                </a:path>
              </a:pathLst>
            </a:cu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4" name="Freeform 8">
              <a:hlinkClick action="ppaction://hlinkshowjump?jump=previousslide"/>
            </p:cNvPr>
            <p:cNvSpPr/>
            <p:nvPr>
              <p:custDataLst>
                <p:tags r:id="rId7"/>
              </p:custDataLst>
            </p:nvPr>
          </p:nvSpPr>
          <p:spPr bwMode="auto">
            <a:xfrm>
              <a:off x="4328868" y="5502988"/>
              <a:ext cx="500307" cy="493774"/>
            </a:xfrm>
            <a:custGeom>
              <a:gdLst>
                <a:gd name="T0" fmla="*/ 2355 w 2753"/>
                <a:gd name="T1" fmla="*/ 114 h 2716"/>
                <a:gd name="T2" fmla="*/ 2639 w 2753"/>
                <a:gd name="T3" fmla="*/ 399 h 2716"/>
                <a:gd name="T4" fmla="*/ 2639 w 2753"/>
                <a:gd name="T5" fmla="*/ 2317 h 2716"/>
                <a:gd name="T6" fmla="*/ 2355 w 2753"/>
                <a:gd name="T7" fmla="*/ 2602 h 2716"/>
                <a:gd name="T8" fmla="*/ 398 w 2753"/>
                <a:gd name="T9" fmla="*/ 2602 h 2716"/>
                <a:gd name="T10" fmla="*/ 113 w 2753"/>
                <a:gd name="T11" fmla="*/ 2317 h 2716"/>
                <a:gd name="T12" fmla="*/ 113 w 2753"/>
                <a:gd name="T13" fmla="*/ 399 h 2716"/>
                <a:gd name="T14" fmla="*/ 398 w 2753"/>
                <a:gd name="T15" fmla="*/ 114 h 2716"/>
                <a:gd name="T16" fmla="*/ 2355 w 2753"/>
                <a:gd name="T17" fmla="*/ 114 h 2716"/>
                <a:gd name="T18" fmla="*/ 2355 w 2753"/>
                <a:gd name="T19" fmla="*/ 0 h 2716"/>
                <a:gd name="T20" fmla="*/ 398 w 2753"/>
                <a:gd name="T21" fmla="*/ 0 h 2716"/>
                <a:gd name="T22" fmla="*/ 0 w 2753"/>
                <a:gd name="T23" fmla="*/ 399 h 2716"/>
                <a:gd name="T24" fmla="*/ 0 w 2753"/>
                <a:gd name="T25" fmla="*/ 2317 h 2716"/>
                <a:gd name="T26" fmla="*/ 398 w 2753"/>
                <a:gd name="T27" fmla="*/ 2716 h 2716"/>
                <a:gd name="T28" fmla="*/ 2355 w 2753"/>
                <a:gd name="T29" fmla="*/ 2716 h 2716"/>
                <a:gd name="T30" fmla="*/ 2753 w 2753"/>
                <a:gd name="T31" fmla="*/ 2317 h 2716"/>
                <a:gd name="T32" fmla="*/ 2753 w 2753"/>
                <a:gd name="T33" fmla="*/ 399 h 2716"/>
                <a:gd name="T34" fmla="*/ 2355 w 2753"/>
                <a:gd name="T35" fmla="*/ 0 h 27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753" h="2716">
                  <a:moveTo>
                    <a:pt x="2355" y="114"/>
                  </a:moveTo>
                  <a:cubicBezTo>
                    <a:pt x="2512" y="114"/>
                    <a:pt x="2639" y="242"/>
                    <a:pt x="2639" y="399"/>
                  </a:cubicBezTo>
                  <a:cubicBezTo>
                    <a:pt x="2639" y="2317"/>
                    <a:pt x="2639" y="2317"/>
                    <a:pt x="2639" y="2317"/>
                  </a:cubicBezTo>
                  <a:cubicBezTo>
                    <a:pt x="2639" y="2474"/>
                    <a:pt x="2512" y="2602"/>
                    <a:pt x="2355" y="2602"/>
                  </a:cubicBezTo>
                  <a:cubicBezTo>
                    <a:pt x="398" y="2602"/>
                    <a:pt x="398" y="2602"/>
                    <a:pt x="398" y="2602"/>
                  </a:cubicBezTo>
                  <a:cubicBezTo>
                    <a:pt x="241" y="2602"/>
                    <a:pt x="113" y="2474"/>
                    <a:pt x="113" y="2317"/>
                  </a:cubicBezTo>
                  <a:cubicBezTo>
                    <a:pt x="113" y="399"/>
                    <a:pt x="113" y="399"/>
                    <a:pt x="113" y="399"/>
                  </a:cubicBezTo>
                  <a:cubicBezTo>
                    <a:pt x="113" y="242"/>
                    <a:pt x="241" y="114"/>
                    <a:pt x="398" y="114"/>
                  </a:cubicBezTo>
                  <a:cubicBezTo>
                    <a:pt x="2355" y="114"/>
                    <a:pt x="2355" y="114"/>
                    <a:pt x="2355" y="114"/>
                  </a:cubicBezTo>
                  <a:moveTo>
                    <a:pt x="2355" y="0"/>
                  </a:moveTo>
                  <a:cubicBezTo>
                    <a:pt x="398" y="0"/>
                    <a:pt x="398" y="0"/>
                    <a:pt x="398" y="0"/>
                  </a:cubicBezTo>
                  <a:cubicBezTo>
                    <a:pt x="178" y="0"/>
                    <a:pt x="0" y="179"/>
                    <a:pt x="0" y="399"/>
                  </a:cubicBezTo>
                  <a:cubicBezTo>
                    <a:pt x="0" y="2317"/>
                    <a:pt x="0" y="2317"/>
                    <a:pt x="0" y="2317"/>
                  </a:cubicBezTo>
                  <a:cubicBezTo>
                    <a:pt x="0" y="2538"/>
                    <a:pt x="178" y="2716"/>
                    <a:pt x="398" y="2716"/>
                  </a:cubicBezTo>
                  <a:cubicBezTo>
                    <a:pt x="2355" y="2716"/>
                    <a:pt x="2355" y="2716"/>
                    <a:pt x="2355" y="2716"/>
                  </a:cubicBezTo>
                  <a:cubicBezTo>
                    <a:pt x="2575" y="2716"/>
                    <a:pt x="2753" y="2538"/>
                    <a:pt x="2753" y="2317"/>
                  </a:cubicBezTo>
                  <a:cubicBezTo>
                    <a:pt x="2753" y="399"/>
                    <a:pt x="2753" y="399"/>
                    <a:pt x="2753" y="399"/>
                  </a:cubicBezTo>
                  <a:cubicBezTo>
                    <a:pt x="2753" y="179"/>
                    <a:pt x="2575" y="0"/>
                    <a:pt x="2355" y="0"/>
                  </a:cubicBezTo>
                  <a:close/>
                </a:path>
              </a:pathLst>
            </a:cu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</p:grpSp>
      <p:grpSp>
        <p:nvGrpSpPr>
          <p:cNvPr id="41996" name="Group 9"/>
          <p:cNvGrpSpPr/>
          <p:nvPr userDrawn="1">
            <p:custDataLst>
              <p:tags r:id="rId8"/>
            </p:custDataLst>
          </p:nvPr>
        </p:nvGrpSpPr>
        <p:grpSpPr>
          <a:xfrm flipH="1">
            <a:off x="1244600" y="6309784"/>
            <a:ext cx="298451" cy="294216"/>
            <a:chOff x="4328868" y="5502988"/>
            <a:chExt cx="500307" cy="493774"/>
          </a:xfrm>
        </p:grpSpPr>
        <p:sp>
          <p:nvSpPr>
            <p:cNvPr id="16" name="Freeform 10">
              <a:hlinkClick action="ppaction://hlinkshowjump?jump=nextslide"/>
            </p:cNvPr>
            <p:cNvSpPr/>
            <p:nvPr>
              <p:custDataLst>
                <p:tags r:id="rId9"/>
              </p:custDataLst>
            </p:nvPr>
          </p:nvSpPr>
          <p:spPr bwMode="auto">
            <a:xfrm>
              <a:off x="4520475" y="5648633"/>
              <a:ext cx="117094" cy="202484"/>
            </a:xfrm>
            <a:custGeom>
              <a:gdLst>
                <a:gd name="T0" fmla="*/ 417 w 425"/>
                <a:gd name="T1" fmla="*/ 77 h 728"/>
                <a:gd name="T2" fmla="*/ 131 w 425"/>
                <a:gd name="T3" fmla="*/ 364 h 728"/>
                <a:gd name="T4" fmla="*/ 417 w 425"/>
                <a:gd name="T5" fmla="*/ 650 h 728"/>
                <a:gd name="T6" fmla="*/ 425 w 425"/>
                <a:gd name="T7" fmla="*/ 667 h 728"/>
                <a:gd name="T8" fmla="*/ 417 w 425"/>
                <a:gd name="T9" fmla="*/ 684 h 728"/>
                <a:gd name="T10" fmla="*/ 381 w 425"/>
                <a:gd name="T11" fmla="*/ 720 h 728"/>
                <a:gd name="T12" fmla="*/ 364 w 425"/>
                <a:gd name="T13" fmla="*/ 728 h 728"/>
                <a:gd name="T14" fmla="*/ 347 w 425"/>
                <a:gd name="T15" fmla="*/ 720 h 728"/>
                <a:gd name="T16" fmla="*/ 8 w 425"/>
                <a:gd name="T17" fmla="*/ 381 h 728"/>
                <a:gd name="T18" fmla="*/ 0 w 425"/>
                <a:gd name="T19" fmla="*/ 364 h 728"/>
                <a:gd name="T20" fmla="*/ 8 w 425"/>
                <a:gd name="T21" fmla="*/ 347 h 728"/>
                <a:gd name="T22" fmla="*/ 347 w 425"/>
                <a:gd name="T23" fmla="*/ 7 h 728"/>
                <a:gd name="T24" fmla="*/ 364 w 425"/>
                <a:gd name="T25" fmla="*/ 0 h 728"/>
                <a:gd name="T26" fmla="*/ 381 w 425"/>
                <a:gd name="T27" fmla="*/ 7 h 728"/>
                <a:gd name="T28" fmla="*/ 417 w 425"/>
                <a:gd name="T29" fmla="*/ 44 h 728"/>
                <a:gd name="T30" fmla="*/ 425 w 425"/>
                <a:gd name="T31" fmla="*/ 60 h 728"/>
                <a:gd name="T32" fmla="*/ 417 w 425"/>
                <a:gd name="T33" fmla="*/ 77 h 7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25" h="728">
                  <a:moveTo>
                    <a:pt x="417" y="77"/>
                  </a:moveTo>
                  <a:cubicBezTo>
                    <a:pt x="131" y="364"/>
                    <a:pt x="131" y="364"/>
                    <a:pt x="131" y="364"/>
                  </a:cubicBezTo>
                  <a:cubicBezTo>
                    <a:pt x="417" y="650"/>
                    <a:pt x="417" y="650"/>
                    <a:pt x="417" y="650"/>
                  </a:cubicBezTo>
                  <a:cubicBezTo>
                    <a:pt x="422" y="655"/>
                    <a:pt x="425" y="661"/>
                    <a:pt x="425" y="667"/>
                  </a:cubicBezTo>
                  <a:cubicBezTo>
                    <a:pt x="425" y="673"/>
                    <a:pt x="422" y="680"/>
                    <a:pt x="417" y="684"/>
                  </a:cubicBezTo>
                  <a:cubicBezTo>
                    <a:pt x="381" y="720"/>
                    <a:pt x="381" y="720"/>
                    <a:pt x="381" y="720"/>
                  </a:cubicBezTo>
                  <a:cubicBezTo>
                    <a:pt x="377" y="725"/>
                    <a:pt x="370" y="728"/>
                    <a:pt x="364" y="728"/>
                  </a:cubicBezTo>
                  <a:cubicBezTo>
                    <a:pt x="358" y="728"/>
                    <a:pt x="352" y="725"/>
                    <a:pt x="347" y="720"/>
                  </a:cubicBezTo>
                  <a:cubicBezTo>
                    <a:pt x="8" y="381"/>
                    <a:pt x="8" y="381"/>
                    <a:pt x="8" y="381"/>
                  </a:cubicBezTo>
                  <a:cubicBezTo>
                    <a:pt x="3" y="376"/>
                    <a:pt x="0" y="369"/>
                    <a:pt x="0" y="364"/>
                  </a:cubicBezTo>
                  <a:cubicBezTo>
                    <a:pt x="0" y="358"/>
                    <a:pt x="3" y="351"/>
                    <a:pt x="8" y="347"/>
                  </a:cubicBezTo>
                  <a:cubicBezTo>
                    <a:pt x="347" y="7"/>
                    <a:pt x="347" y="7"/>
                    <a:pt x="347" y="7"/>
                  </a:cubicBezTo>
                  <a:cubicBezTo>
                    <a:pt x="352" y="3"/>
                    <a:pt x="358" y="0"/>
                    <a:pt x="364" y="0"/>
                  </a:cubicBezTo>
                  <a:cubicBezTo>
                    <a:pt x="370" y="0"/>
                    <a:pt x="377" y="3"/>
                    <a:pt x="381" y="7"/>
                  </a:cubicBezTo>
                  <a:cubicBezTo>
                    <a:pt x="417" y="44"/>
                    <a:pt x="417" y="44"/>
                    <a:pt x="417" y="44"/>
                  </a:cubicBezTo>
                  <a:cubicBezTo>
                    <a:pt x="422" y="48"/>
                    <a:pt x="425" y="54"/>
                    <a:pt x="425" y="60"/>
                  </a:cubicBezTo>
                  <a:cubicBezTo>
                    <a:pt x="425" y="66"/>
                    <a:pt x="422" y="73"/>
                    <a:pt x="417" y="77"/>
                  </a:cubicBezTo>
                  <a:close/>
                </a:path>
              </a:pathLst>
            </a:cu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7" name="Freeform 11">
              <a:hlinkClick action="ppaction://hlinkshowjump?jump=nextslide"/>
            </p:cNvPr>
            <p:cNvSpPr/>
            <p:nvPr>
              <p:custDataLst>
                <p:tags r:id="rId10"/>
              </p:custDataLst>
            </p:nvPr>
          </p:nvSpPr>
          <p:spPr bwMode="auto">
            <a:xfrm>
              <a:off x="4328868" y="5502988"/>
              <a:ext cx="500307" cy="493774"/>
            </a:xfrm>
            <a:custGeom>
              <a:gdLst>
                <a:gd name="T0" fmla="*/ 2355 w 2753"/>
                <a:gd name="T1" fmla="*/ 114 h 2716"/>
                <a:gd name="T2" fmla="*/ 2639 w 2753"/>
                <a:gd name="T3" fmla="*/ 399 h 2716"/>
                <a:gd name="T4" fmla="*/ 2639 w 2753"/>
                <a:gd name="T5" fmla="*/ 2317 h 2716"/>
                <a:gd name="T6" fmla="*/ 2355 w 2753"/>
                <a:gd name="T7" fmla="*/ 2602 h 2716"/>
                <a:gd name="T8" fmla="*/ 398 w 2753"/>
                <a:gd name="T9" fmla="*/ 2602 h 2716"/>
                <a:gd name="T10" fmla="*/ 113 w 2753"/>
                <a:gd name="T11" fmla="*/ 2317 h 2716"/>
                <a:gd name="T12" fmla="*/ 113 w 2753"/>
                <a:gd name="T13" fmla="*/ 399 h 2716"/>
                <a:gd name="T14" fmla="*/ 398 w 2753"/>
                <a:gd name="T15" fmla="*/ 114 h 2716"/>
                <a:gd name="T16" fmla="*/ 2355 w 2753"/>
                <a:gd name="T17" fmla="*/ 114 h 2716"/>
                <a:gd name="T18" fmla="*/ 2355 w 2753"/>
                <a:gd name="T19" fmla="*/ 0 h 2716"/>
                <a:gd name="T20" fmla="*/ 398 w 2753"/>
                <a:gd name="T21" fmla="*/ 0 h 2716"/>
                <a:gd name="T22" fmla="*/ 0 w 2753"/>
                <a:gd name="T23" fmla="*/ 399 h 2716"/>
                <a:gd name="T24" fmla="*/ 0 w 2753"/>
                <a:gd name="T25" fmla="*/ 2317 h 2716"/>
                <a:gd name="T26" fmla="*/ 398 w 2753"/>
                <a:gd name="T27" fmla="*/ 2716 h 2716"/>
                <a:gd name="T28" fmla="*/ 2355 w 2753"/>
                <a:gd name="T29" fmla="*/ 2716 h 2716"/>
                <a:gd name="T30" fmla="*/ 2753 w 2753"/>
                <a:gd name="T31" fmla="*/ 2317 h 2716"/>
                <a:gd name="T32" fmla="*/ 2753 w 2753"/>
                <a:gd name="T33" fmla="*/ 399 h 2716"/>
                <a:gd name="T34" fmla="*/ 2355 w 2753"/>
                <a:gd name="T35" fmla="*/ 0 h 27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753" h="2716">
                  <a:moveTo>
                    <a:pt x="2355" y="114"/>
                  </a:moveTo>
                  <a:cubicBezTo>
                    <a:pt x="2512" y="114"/>
                    <a:pt x="2639" y="242"/>
                    <a:pt x="2639" y="399"/>
                  </a:cubicBezTo>
                  <a:cubicBezTo>
                    <a:pt x="2639" y="2317"/>
                    <a:pt x="2639" y="2317"/>
                    <a:pt x="2639" y="2317"/>
                  </a:cubicBezTo>
                  <a:cubicBezTo>
                    <a:pt x="2639" y="2474"/>
                    <a:pt x="2512" y="2602"/>
                    <a:pt x="2355" y="2602"/>
                  </a:cubicBezTo>
                  <a:cubicBezTo>
                    <a:pt x="398" y="2602"/>
                    <a:pt x="398" y="2602"/>
                    <a:pt x="398" y="2602"/>
                  </a:cubicBezTo>
                  <a:cubicBezTo>
                    <a:pt x="241" y="2602"/>
                    <a:pt x="113" y="2474"/>
                    <a:pt x="113" y="2317"/>
                  </a:cubicBezTo>
                  <a:cubicBezTo>
                    <a:pt x="113" y="399"/>
                    <a:pt x="113" y="399"/>
                    <a:pt x="113" y="399"/>
                  </a:cubicBezTo>
                  <a:cubicBezTo>
                    <a:pt x="113" y="242"/>
                    <a:pt x="241" y="114"/>
                    <a:pt x="398" y="114"/>
                  </a:cubicBezTo>
                  <a:cubicBezTo>
                    <a:pt x="2355" y="114"/>
                    <a:pt x="2355" y="114"/>
                    <a:pt x="2355" y="114"/>
                  </a:cubicBezTo>
                  <a:moveTo>
                    <a:pt x="2355" y="0"/>
                  </a:moveTo>
                  <a:cubicBezTo>
                    <a:pt x="398" y="0"/>
                    <a:pt x="398" y="0"/>
                    <a:pt x="398" y="0"/>
                  </a:cubicBezTo>
                  <a:cubicBezTo>
                    <a:pt x="178" y="0"/>
                    <a:pt x="0" y="179"/>
                    <a:pt x="0" y="399"/>
                  </a:cubicBezTo>
                  <a:cubicBezTo>
                    <a:pt x="0" y="2317"/>
                    <a:pt x="0" y="2317"/>
                    <a:pt x="0" y="2317"/>
                  </a:cubicBezTo>
                  <a:cubicBezTo>
                    <a:pt x="0" y="2538"/>
                    <a:pt x="178" y="2716"/>
                    <a:pt x="398" y="2716"/>
                  </a:cubicBezTo>
                  <a:cubicBezTo>
                    <a:pt x="2355" y="2716"/>
                    <a:pt x="2355" y="2716"/>
                    <a:pt x="2355" y="2716"/>
                  </a:cubicBezTo>
                  <a:cubicBezTo>
                    <a:pt x="2575" y="2716"/>
                    <a:pt x="2753" y="2538"/>
                    <a:pt x="2753" y="2317"/>
                  </a:cubicBezTo>
                  <a:cubicBezTo>
                    <a:pt x="2753" y="399"/>
                    <a:pt x="2753" y="399"/>
                    <a:pt x="2753" y="399"/>
                  </a:cubicBezTo>
                  <a:cubicBezTo>
                    <a:pt x="2753" y="179"/>
                    <a:pt x="2575" y="0"/>
                    <a:pt x="2355" y="0"/>
                  </a:cubicBezTo>
                  <a:close/>
                </a:path>
              </a:pathLst>
            </a:cu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</p:grpSp>
      <p:cxnSp>
        <p:nvCxnSpPr>
          <p:cNvPr id="18" name="Straight Connector 3"/>
          <p:cNvCxnSpPr/>
          <p:nvPr>
            <p:custDataLst>
              <p:tags r:id="rId11"/>
            </p:custDataLst>
          </p:nvPr>
        </p:nvCxnSpPr>
        <p:spPr>
          <a:xfrm>
            <a:off x="736600" y="6460067"/>
            <a:ext cx="508000" cy="0"/>
          </a:xfrm>
          <a:prstGeom prst="line">
            <a:avLst/>
          </a:prstGeom>
          <a:ln w="12700"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日期占位符 1"/>
          <p:cNvSpPr/>
          <p:nvPr>
            <p:ph type="dt" sz="half" idx="2"/>
            <p:custDataLst>
              <p:tags r:id="rId12"/>
            </p:custDataLst>
          </p:nvPr>
        </p:nvSpPr>
        <p:spPr>
          <a:xfrm>
            <a:off x="101600" y="6400800"/>
            <a:ext cx="4267200" cy="28363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100" b="0" i="0" u="none" strike="noStrike" kern="1200" cap="none" spc="0" normalizeH="0" baseline="0" noProof="0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" name="页脚占位符 2"/>
          <p:cNvSpPr/>
          <p:nvPr>
            <p:ph type="ftr" sz="quarter" idx="3"/>
            <p:custDataLst>
              <p:tags r:id="rId13"/>
            </p:custDataLst>
          </p:nvPr>
        </p:nvSpPr>
        <p:spPr>
          <a:xfrm>
            <a:off x="7112000" y="6400800"/>
            <a:ext cx="4978400" cy="283633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100" b="0" i="0" u="none" strike="noStrike" kern="1200" cap="none" spc="0" normalizeH="0" baseline="0" noProof="0">
                <a:ln>
                  <a:noFill/>
                </a:ln>
                <a:solidFill>
                  <a:srgbClr val="636363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高三一轮复习</a:t>
            </a:r>
            <a:endParaRPr kumimoji="0" lang="en-US" altLang="zh-CN" sz="1100" b="0" i="0" u="none" strike="noStrike" kern="1200" cap="none" spc="0" normalizeH="0" baseline="0" noProof="0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1" name="灯片编号占位符 3"/>
          <p:cNvSpPr/>
          <p:nvPr>
            <p:ph type="sldNum" sz="quarter" idx="4"/>
            <p:custDataLst>
              <p:tags r:id="rId14"/>
            </p:custDataLst>
          </p:nvPr>
        </p:nvSpPr>
        <p:spPr>
          <a:xfrm>
            <a:off x="5486400" y="6400800"/>
            <a:ext cx="1219200" cy="283633"/>
          </a:xfrm>
          <a:prstGeom prst="rect">
            <a:avLst/>
          </a:prstGeom>
        </p:spPr>
        <p:txBody>
          <a:bodyPr vert="horz" wrap="square" lIns="45720" tIns="45720" rIns="45720" bIns="45720" numCol="1" anchor="ctr" anchorCtr="0" compatLnSpc="1"/>
          <a:lstStyle/>
          <a:p>
            <a:pPr algn="ctr">
              <a:buNone/>
            </a:pPr>
            <a:fld id="{9A0DB2DC-4C9A-4742-B13C-FB6460FD3503}" type="slidenum">
              <a:rPr lang="en-US" altLang="zh-CN">
                <a:ea typeface="黑体" panose="02010609060101010101" pitchFamily="2" charset="-122"/>
              </a:rPr>
              <a:t/>
            </a:fld>
            <a:endParaRPr lang="en-US" altLang="zh-CN"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 spd="slow" advClick="0" advTm="0">
    <p:pull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>
            <a:hlinkClick action="ppaction://noaction"/>
          </p:cNvPr>
          <p:cNvSpPr/>
          <p:nvPr userDrawn="1">
            <p:custDataLst>
              <p:tags r:id="rId2"/>
            </p:custDataLst>
          </p:nvPr>
        </p:nvSpPr>
        <p:spPr>
          <a:xfrm>
            <a:off x="11588380" y="6509159"/>
            <a:ext cx="600710" cy="34798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72000" tIns="36000" rIns="72000" bIns="36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latin typeface="微软雅黑" panose="020b0503020204020204" charset="-122"/>
                <a:ea typeface="微软雅黑"/>
              </a:rPr>
              <a:t>考向</a:t>
            </a:r>
            <a:endParaRPr lang="zh-CN" altLang="en-US" b="1"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 spd="slow">
    <p:randomBar dir="vert"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第2章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 userDrawn="1">
            <p:custDataLst>
              <p:tags r:id="rId2"/>
            </p:custDataLst>
          </p:nvPr>
        </p:nvSpPr>
        <p:spPr>
          <a:xfrm>
            <a:off x="226059" y="253464"/>
            <a:ext cx="7588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kern="100">
                <a:solidFill>
                  <a:schemeClr val="accent6"/>
                </a:solidFill>
                <a:latin typeface="Agency FB" panose="020b0503020202020204" pitchFamily="34" charset="0"/>
                <a:ea typeface="微软雅黑"/>
              </a:rPr>
              <a:t>02</a:t>
            </a:r>
            <a:endParaRPr lang="zh-CN" altLang="en-US" sz="4000" kern="100">
              <a:solidFill>
                <a:schemeClr val="accent6"/>
              </a:solidFill>
              <a:latin typeface="Agency FB" panose="020b0503020202020204" pitchFamily="34" charset="0"/>
              <a:ea typeface="微软雅黑"/>
            </a:endParaRPr>
          </a:p>
        </p:txBody>
      </p:sp>
      <p:grpSp>
        <p:nvGrpSpPr>
          <p:cNvPr id="9" name="组合 8"/>
          <p:cNvGrpSpPr/>
          <p:nvPr userDrawn="1">
            <p:custDataLst>
              <p:tags r:id="rId3"/>
            </p:custDataLst>
          </p:nvPr>
        </p:nvGrpSpPr>
        <p:grpSpPr>
          <a:xfrm>
            <a:off x="133160" y="115115"/>
            <a:ext cx="944625" cy="927986"/>
            <a:chOff x="3627746" y="1200316"/>
            <a:chExt cx="944625" cy="927986"/>
          </a:xfrm>
        </p:grpSpPr>
        <p:grpSp>
          <p:nvGrpSpPr>
            <p:cNvPr id="10" name="组合 9"/>
            <p:cNvGrpSpPr/>
            <p:nvPr>
              <p:custDataLst>
                <p:tags r:id="rId4"/>
              </p:custDataLst>
            </p:nvPr>
          </p:nvGrpSpPr>
          <p:grpSpPr>
            <a:xfrm>
              <a:off x="4339636" y="1200316"/>
              <a:ext cx="232735" cy="235114"/>
              <a:chOff x="4387704" y="1106340"/>
              <a:chExt cx="232735" cy="235114"/>
            </a:xfrm>
          </p:grpSpPr>
          <p:cxnSp>
            <p:nvCxnSpPr>
              <p:cNvPr id="14" name="直接连接符 13"/>
              <p:cNvCxnSpPr/>
              <p:nvPr>
                <p:custDataLst>
                  <p:tags r:id="rId5"/>
                </p:custDataLst>
              </p:nvPr>
            </p:nvCxnSpPr>
            <p:spPr>
              <a:xfrm flipH="1">
                <a:off x="4387704" y="1108721"/>
                <a:ext cx="232735" cy="232733"/>
              </a:xfrm>
              <a:prstGeom prst="line">
                <a:avLst/>
              </a:prstGeom>
              <a:ln w="19050">
                <a:solidFill>
                  <a:schemeClr val="accent6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>
                <p:custDataLst>
                  <p:tags r:id="rId6"/>
                </p:custDataLst>
              </p:nvPr>
            </p:nvCxnSpPr>
            <p:spPr>
              <a:xfrm flipH="1">
                <a:off x="4425478" y="1106340"/>
                <a:ext cx="128616" cy="128617"/>
              </a:xfrm>
              <a:prstGeom prst="line">
                <a:avLst/>
              </a:prstGeom>
              <a:ln w="19050">
                <a:solidFill>
                  <a:schemeClr val="accent6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组合 10"/>
            <p:cNvGrpSpPr/>
            <p:nvPr>
              <p:custDataLst>
                <p:tags r:id="rId7"/>
              </p:custDataLst>
            </p:nvPr>
          </p:nvGrpSpPr>
          <p:grpSpPr>
            <a:xfrm flipH="1" flipV="1">
              <a:off x="3627746" y="1893188"/>
              <a:ext cx="232735" cy="235114"/>
              <a:chOff x="4387704" y="1106340"/>
              <a:chExt cx="232735" cy="235114"/>
            </a:xfrm>
          </p:grpSpPr>
          <p:cxnSp>
            <p:nvCxnSpPr>
              <p:cNvPr id="12" name="直接连接符 11"/>
              <p:cNvCxnSpPr/>
              <p:nvPr>
                <p:custDataLst>
                  <p:tags r:id="rId8"/>
                </p:custDataLst>
              </p:nvPr>
            </p:nvCxnSpPr>
            <p:spPr>
              <a:xfrm flipH="1">
                <a:off x="4387704" y="1108721"/>
                <a:ext cx="232735" cy="232733"/>
              </a:xfrm>
              <a:prstGeom prst="line">
                <a:avLst/>
              </a:prstGeom>
              <a:ln w="19050">
                <a:solidFill>
                  <a:schemeClr val="accent6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>
                <p:custDataLst>
                  <p:tags r:id="rId9"/>
                </p:custDataLst>
              </p:nvPr>
            </p:nvCxnSpPr>
            <p:spPr>
              <a:xfrm flipH="1">
                <a:off x="4425478" y="1106340"/>
                <a:ext cx="128616" cy="128617"/>
              </a:xfrm>
              <a:prstGeom prst="line">
                <a:avLst/>
              </a:prstGeom>
              <a:ln w="19050">
                <a:solidFill>
                  <a:schemeClr val="accent6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17" name="直接连接符 16"/>
          <p:cNvCxnSpPr/>
          <p:nvPr userDrawn="1">
            <p:custDataLst>
              <p:tags r:id="rId10"/>
            </p:custDataLst>
          </p:nvPr>
        </p:nvCxnSpPr>
        <p:spPr>
          <a:xfrm>
            <a:off x="841690" y="824316"/>
            <a:ext cx="10508620" cy="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 userDrawn="1">
            <p:custDataLst>
              <p:tags r:id="rId11"/>
            </p:custDataLst>
          </p:nvPr>
        </p:nvCxnSpPr>
        <p:spPr>
          <a:xfrm>
            <a:off x="841690" y="6577416"/>
            <a:ext cx="10508620" cy="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点拨精讲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2"/>
            </p:custDataLst>
          </p:nvPr>
        </p:nvSpPr>
        <p:spPr>
          <a:xfrm>
            <a:off x="179400" y="180000"/>
            <a:ext cx="11833200" cy="6498000"/>
          </a:xfrm>
          <a:prstGeom prst="rect">
            <a:avLst/>
          </a:prstGeom>
          <a:noFill/>
          <a:ln w="3175">
            <a:solidFill>
              <a:schemeClr val="bg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 userDrawn="1">
            <p:custDataLst>
              <p:tags r:id="rId3"/>
            </p:custDataLst>
          </p:nvPr>
        </p:nvSpPr>
        <p:spPr>
          <a:xfrm>
            <a:off x="892601" y="180000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chemeClr val="tx1">
                    <a:lumMod val="85000"/>
                  </a:schemeClr>
                </a:solidFill>
              </a:rPr>
              <a:t>点拨精讲</a:t>
            </a:r>
            <a:endParaRPr lang="zh-CN" altLang="en-US" sz="2800" b="1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12" name="矩形 11"/>
          <p:cNvSpPr/>
          <p:nvPr userDrawn="1">
            <p:custDataLst>
              <p:tags r:id="rId4"/>
            </p:custDataLst>
          </p:nvPr>
        </p:nvSpPr>
        <p:spPr>
          <a:xfrm>
            <a:off x="903359" y="576475"/>
            <a:ext cx="2634054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 Black" panose="020b0a04020102020204"/>
                <a:ea typeface="微软雅黑"/>
              </a:rPr>
              <a:t>DIANBOJINGJIANG</a:t>
            </a:r>
            <a:endParaRPr lang="zh-CN" altLang="en-US" sz="160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195034" y="193183"/>
            <a:ext cx="720000" cy="630000"/>
            <a:chOff x="152949" y="193183"/>
            <a:chExt cx="720000" cy="630000"/>
          </a:xfrm>
        </p:grpSpPr>
        <p:sp>
          <p:nvSpPr>
            <p:cNvPr id="8" name="矩形 7"/>
            <p:cNvSpPr/>
            <p:nvPr>
              <p:custDataLst>
                <p:tags r:id="rId6"/>
              </p:custDataLst>
            </p:nvPr>
          </p:nvSpPr>
          <p:spPr>
            <a:xfrm>
              <a:off x="152949" y="193183"/>
              <a:ext cx="540000" cy="540000"/>
            </a:xfrm>
            <a:prstGeom prst="rect">
              <a:avLst/>
            </a:prstGeom>
            <a:noFill/>
            <a:ln w="38100"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矩形 12"/>
            <p:cNvSpPr/>
            <p:nvPr>
              <p:custDataLst>
                <p:tags r:id="rId7"/>
              </p:custDataLst>
            </p:nvPr>
          </p:nvSpPr>
          <p:spPr>
            <a:xfrm>
              <a:off x="512949" y="463183"/>
              <a:ext cx="360000" cy="360000"/>
            </a:xfrm>
            <a:prstGeom prst="rect">
              <a:avLst/>
            </a:prstGeom>
            <a:noFill/>
            <a:ln w="38100"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习题">
    <p:bg>
      <p:bgPr>
        <a:solidFill>
          <a:srgbClr val="FFFFFF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7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7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7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7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7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7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7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7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7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7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9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9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9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9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9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9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9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9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9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9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2_标题幻灯片">
    <p:bg>
      <p:bgPr>
        <a:blipFill rotWithShape="0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sp>
        <p:nvSpPr>
          <p:cNvPr id="7181" name="矩形 11"/>
          <p:cNvSpPr/>
          <p:nvPr>
            <p:custDataLst>
              <p:tags r:id="rId2"/>
            </p:custDataLst>
          </p:nvPr>
        </p:nvSpPr>
        <p:spPr>
          <a:xfrm>
            <a:off x="-22227" y="0"/>
            <a:ext cx="12193270" cy="908050"/>
          </a:xfrm>
          <a:prstGeom prst="rect">
            <a:avLst/>
          </a:prstGeom>
          <a:solidFill>
            <a:srgbClr val="92D050"/>
          </a:solidFill>
          <a:ln w="25400" cap="flat" cmpd="sng">
            <a:solidFill>
              <a:srgbClr val="92D05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endParaRPr lang="zh-CN" altLang="en-US" sz="1800" b="0">
              <a:solidFill>
                <a:srgbClr val="FFFFFF"/>
              </a:solidFill>
              <a:latin typeface="Verdana" panose="020b0604030504040204" pitchFamily="34" charset="0"/>
              <a:ea typeface="微软雅黑"/>
            </a:endParaRPr>
          </a:p>
        </p:txBody>
      </p:sp>
      <p:sp>
        <p:nvSpPr>
          <p:cNvPr id="7182" name="箭头: 五边形 193"/>
          <p:cNvSpPr/>
          <p:nvPr>
            <p:custDataLst>
              <p:tags r:id="rId3"/>
            </p:custDataLst>
          </p:nvPr>
        </p:nvSpPr>
        <p:spPr>
          <a:xfrm>
            <a:off x="-9526" y="-4762"/>
            <a:ext cx="1567026" cy="909637"/>
          </a:xfrm>
          <a:prstGeom prst="homePlate">
            <a:avLst>
              <a:gd name="adj" fmla="val 18660"/>
            </a:avLst>
          </a:prstGeom>
          <a:solidFill>
            <a:srgbClr val="FFC000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endParaRPr lang="zh-CN" altLang="en-US" sz="1800" b="0">
              <a:solidFill>
                <a:srgbClr val="FFFFFF"/>
              </a:solidFill>
              <a:latin typeface="Verdana" panose="020b0604030504040204" pitchFamily="34" charset="0"/>
              <a:ea typeface="微软雅黑"/>
            </a:endParaRPr>
          </a:p>
        </p:txBody>
      </p:sp>
      <p:sp>
        <p:nvSpPr>
          <p:cNvPr id="7183" name="页脚占位符 21"/>
          <p:cNvSpPr>
            <a:spLocks noGrp="1"/>
          </p:cNvSpPr>
          <p:nvPr>
            <p:ph type="ftr" sz="quarter" idx="3"/>
            <p:custDataLst>
              <p:tags r:id="rId4"/>
            </p:custDataLst>
          </p:nvPr>
        </p:nvSpPr>
        <p:spPr>
          <a:xfrm>
            <a:off x="609664" y="6172200"/>
            <a:ext cx="4470866" cy="365125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ctr" anchorCtr="0"/>
          <a:lstStyle/>
          <a:p>
            <a:endParaRPr lang="en-US" altLang="zh-CN"/>
          </a:p>
        </p:txBody>
      </p:sp>
      <p:sp>
        <p:nvSpPr>
          <p:cNvPr id="7186" name="灯片编号占位符 17"/>
          <p:cNvSpPr>
            <a:spLocks noGrp="1"/>
          </p:cNvSpPr>
          <p:nvPr>
            <p:ph type="sldNum" sz="quarter" idx="4"/>
            <p:custDataLst>
              <p:tags r:id="rId5"/>
            </p:custDataLst>
          </p:nvPr>
        </p:nvSpPr>
        <p:spPr>
          <a:xfrm>
            <a:off x="5080529" y="6172200"/>
            <a:ext cx="2437067" cy="365125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ctr" anchorCtr="0"/>
          <a:lstStyle/>
          <a:p>
            <a:pPr algn="ctr"/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  <p:sp>
        <p:nvSpPr>
          <p:cNvPr id="7187" name="日期占位符 9"/>
          <p:cNvSpPr>
            <a:spLocks noGrp="1"/>
          </p:cNvSpPr>
          <p:nvPr>
            <p:ph type="dt" sz="half" idx="2"/>
            <p:custDataLst>
              <p:tags r:id="rId6"/>
            </p:custDataLst>
          </p:nvPr>
        </p:nvSpPr>
        <p:spPr>
          <a:xfrm>
            <a:off x="8228870" y="6172200"/>
            <a:ext cx="3353149" cy="365125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ctr" anchorCtr="0"/>
          <a:lstStyle/>
          <a:p>
            <a:pPr algn="r"/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核心归纳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0FE7A53B-05DE-4759-9CA8-7D302AF8BA8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C7D0A99-BDC0-40B7-B0BC-D5614213BA60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任意形状 6"/>
          <p:cNvSpPr/>
          <p:nvPr userDrawn="1">
            <p:custDataLst>
              <p:tags r:id="rId5"/>
            </p:custDataLst>
          </p:nvPr>
        </p:nvSpPr>
        <p:spPr>
          <a:xfrm>
            <a:off x="2903036" y="-4990"/>
            <a:ext cx="6385930" cy="731452"/>
          </a:xfrm>
          <a:custGeom>
            <a:gdLst>
              <a:gd name="connsiteX0" fmla="*/ 0 w 2725973"/>
              <a:gd name="connsiteY0" fmla="*/ 0 h 312235"/>
              <a:gd name="connsiteX1" fmla="*/ 2725973 w 2725973"/>
              <a:gd name="connsiteY1" fmla="*/ 0 h 312235"/>
              <a:gd name="connsiteX2" fmla="*/ 2593534 w 2725973"/>
              <a:gd name="connsiteY2" fmla="*/ 63799 h 312235"/>
              <a:gd name="connsiteX3" fmla="*/ 1362986 w 2725973"/>
              <a:gd name="connsiteY3" fmla="*/ 312235 h 312235"/>
              <a:gd name="connsiteX4" fmla="*/ 132438 w 2725973"/>
              <a:gd name="connsiteY4" fmla="*/ 63799 h 3122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25973" h="312235">
                <a:moveTo>
                  <a:pt x="0" y="0"/>
                </a:moveTo>
                <a:lnTo>
                  <a:pt x="2725973" y="0"/>
                </a:lnTo>
                <a:lnTo>
                  <a:pt x="2593534" y="63799"/>
                </a:lnTo>
                <a:cubicBezTo>
                  <a:pt x="2215313" y="223773"/>
                  <a:pt x="1799481" y="312235"/>
                  <a:pt x="1362986" y="312235"/>
                </a:cubicBezTo>
                <a:cubicBezTo>
                  <a:pt x="926492" y="312235"/>
                  <a:pt x="510659" y="223773"/>
                  <a:pt x="132438" y="6379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" name="文本框 9"/>
          <p:cNvSpPr txBox="1"/>
          <p:nvPr userDrawn="1">
            <p:custDataLst>
              <p:tags r:id="rId6"/>
            </p:custDataLst>
          </p:nvPr>
        </p:nvSpPr>
        <p:spPr>
          <a:xfrm>
            <a:off x="5283209" y="208021"/>
            <a:ext cx="1625585" cy="296722"/>
          </a:xfrm>
          <a:custGeom>
            <a:rect l="l" t="t" r="r" b="b"/>
            <a:pathLst>
              <a:path w="1625585" h="296722">
                <a:moveTo>
                  <a:pt x="1358227" y="252717"/>
                </a:moveTo>
                <a:lnTo>
                  <a:pt x="1354455" y="275348"/>
                </a:lnTo>
                <a:cubicBezTo>
                  <a:pt x="1354036" y="278282"/>
                  <a:pt x="1352569" y="280797"/>
                  <a:pt x="1350054" y="282892"/>
                </a:cubicBezTo>
                <a:cubicBezTo>
                  <a:pt x="1348168" y="284988"/>
                  <a:pt x="1345863" y="286245"/>
                  <a:pt x="1343139" y="286664"/>
                </a:cubicBezTo>
                <a:lnTo>
                  <a:pt x="1228725" y="296408"/>
                </a:lnTo>
                <a:lnTo>
                  <a:pt x="1231868" y="276606"/>
                </a:lnTo>
                <a:cubicBezTo>
                  <a:pt x="1232497" y="272834"/>
                  <a:pt x="1234068" y="269586"/>
                  <a:pt x="1236583" y="266861"/>
                </a:cubicBezTo>
                <a:cubicBezTo>
                  <a:pt x="1239517" y="264137"/>
                  <a:pt x="1242660" y="262566"/>
                  <a:pt x="1246013" y="262147"/>
                </a:cubicBezTo>
                <a:close/>
                <a:moveTo>
                  <a:pt x="377819" y="130759"/>
                </a:moveTo>
                <a:lnTo>
                  <a:pt x="374675" y="155905"/>
                </a:lnTo>
                <a:cubicBezTo>
                  <a:pt x="373418" y="165544"/>
                  <a:pt x="368808" y="172983"/>
                  <a:pt x="360845" y="178222"/>
                </a:cubicBezTo>
                <a:lnTo>
                  <a:pt x="335070" y="193938"/>
                </a:lnTo>
                <a:lnTo>
                  <a:pt x="358645" y="293893"/>
                </a:lnTo>
                <a:lnTo>
                  <a:pt x="309610" y="293893"/>
                </a:lnTo>
                <a:cubicBezTo>
                  <a:pt x="303952" y="293893"/>
                  <a:pt x="298975" y="292112"/>
                  <a:pt x="294680" y="288550"/>
                </a:cubicBezTo>
                <a:cubicBezTo>
                  <a:pt x="290384" y="284988"/>
                  <a:pt x="287398" y="280273"/>
                  <a:pt x="285721" y="274405"/>
                </a:cubicBezTo>
                <a:lnTo>
                  <a:pt x="274720" y="230714"/>
                </a:lnTo>
                <a:lnTo>
                  <a:pt x="167221" y="296408"/>
                </a:lnTo>
                <a:lnTo>
                  <a:pt x="170364" y="271891"/>
                </a:lnTo>
                <a:cubicBezTo>
                  <a:pt x="171621" y="262042"/>
                  <a:pt x="176336" y="254603"/>
                  <a:pt x="184509" y="249574"/>
                </a:cubicBezTo>
                <a:close/>
                <a:moveTo>
                  <a:pt x="1011831" y="123529"/>
                </a:moveTo>
                <a:lnTo>
                  <a:pt x="1123102" y="123529"/>
                </a:lnTo>
                <a:lnTo>
                  <a:pt x="1120587" y="140817"/>
                </a:lnTo>
                <a:cubicBezTo>
                  <a:pt x="1120168" y="143751"/>
                  <a:pt x="1118911" y="146161"/>
                  <a:pt x="1116816" y="148047"/>
                </a:cubicBezTo>
                <a:cubicBezTo>
                  <a:pt x="1114720" y="149933"/>
                  <a:pt x="1112310" y="150876"/>
                  <a:pt x="1109586" y="150876"/>
                </a:cubicBezTo>
                <a:lnTo>
                  <a:pt x="997058" y="150876"/>
                </a:lnTo>
                <a:lnTo>
                  <a:pt x="999258" y="134531"/>
                </a:lnTo>
                <a:cubicBezTo>
                  <a:pt x="999887" y="131178"/>
                  <a:pt x="1001353" y="128506"/>
                  <a:pt x="1003659" y="126515"/>
                </a:cubicBezTo>
                <a:cubicBezTo>
                  <a:pt x="1005964" y="124525"/>
                  <a:pt x="1008688" y="123529"/>
                  <a:pt x="1011831" y="123529"/>
                </a:cubicBezTo>
                <a:close/>
                <a:moveTo>
                  <a:pt x="145218" y="66636"/>
                </a:moveTo>
                <a:lnTo>
                  <a:pt x="180422" y="66636"/>
                </a:lnTo>
                <a:lnTo>
                  <a:pt x="156534" y="295465"/>
                </a:lnTo>
                <a:cubicBezTo>
                  <a:pt x="147104" y="295465"/>
                  <a:pt x="139298" y="291850"/>
                  <a:pt x="133117" y="284621"/>
                </a:cubicBezTo>
                <a:cubicBezTo>
                  <a:pt x="126935" y="277391"/>
                  <a:pt x="124263" y="268643"/>
                  <a:pt x="125101" y="258375"/>
                </a:cubicBezTo>
                <a:close/>
                <a:moveTo>
                  <a:pt x="37405" y="66636"/>
                </a:moveTo>
                <a:lnTo>
                  <a:pt x="72295" y="66636"/>
                </a:lnTo>
                <a:lnTo>
                  <a:pt x="39605" y="267804"/>
                </a:lnTo>
                <a:cubicBezTo>
                  <a:pt x="38138" y="275977"/>
                  <a:pt x="34523" y="282630"/>
                  <a:pt x="28761" y="287764"/>
                </a:cubicBezTo>
                <a:cubicBezTo>
                  <a:pt x="22998" y="292898"/>
                  <a:pt x="16240" y="295465"/>
                  <a:pt x="8487" y="295465"/>
                </a:cubicBezTo>
                <a:lnTo>
                  <a:pt x="0" y="295465"/>
                </a:lnTo>
                <a:close/>
                <a:moveTo>
                  <a:pt x="1528905" y="49034"/>
                </a:moveTo>
                <a:lnTo>
                  <a:pt x="1520418" y="87696"/>
                </a:lnTo>
                <a:lnTo>
                  <a:pt x="1543050" y="87696"/>
                </a:lnTo>
                <a:lnTo>
                  <a:pt x="1541792" y="233543"/>
                </a:lnTo>
                <a:lnTo>
                  <a:pt x="1566310" y="49034"/>
                </a:lnTo>
                <a:close/>
                <a:moveTo>
                  <a:pt x="873214" y="16659"/>
                </a:moveTo>
                <a:lnTo>
                  <a:pt x="907161" y="16659"/>
                </a:lnTo>
                <a:lnTo>
                  <a:pt x="876357" y="242973"/>
                </a:lnTo>
                <a:cubicBezTo>
                  <a:pt x="875519" y="248421"/>
                  <a:pt x="873109" y="252926"/>
                  <a:pt x="869128" y="256489"/>
                </a:cubicBezTo>
                <a:cubicBezTo>
                  <a:pt x="865146" y="260051"/>
                  <a:pt x="860536" y="261832"/>
                  <a:pt x="855297" y="261832"/>
                </a:cubicBezTo>
                <a:lnTo>
                  <a:pt x="819779" y="261832"/>
                </a:lnTo>
                <a:lnTo>
                  <a:pt x="850582" y="37090"/>
                </a:lnTo>
                <a:cubicBezTo>
                  <a:pt x="851421" y="31222"/>
                  <a:pt x="853988" y="26350"/>
                  <a:pt x="858283" y="22474"/>
                </a:cubicBezTo>
                <a:cubicBezTo>
                  <a:pt x="862579" y="18597"/>
                  <a:pt x="867556" y="16659"/>
                  <a:pt x="873214" y="16659"/>
                </a:cubicBezTo>
                <a:close/>
                <a:moveTo>
                  <a:pt x="1026604" y="5657"/>
                </a:moveTo>
                <a:lnTo>
                  <a:pt x="1215199" y="5657"/>
                </a:lnTo>
                <a:lnTo>
                  <a:pt x="1180624" y="258375"/>
                </a:lnTo>
                <a:cubicBezTo>
                  <a:pt x="1179366" y="267804"/>
                  <a:pt x="1175070" y="275872"/>
                  <a:pt x="1167736" y="282578"/>
                </a:cubicBezTo>
                <a:cubicBezTo>
                  <a:pt x="1160402" y="289493"/>
                  <a:pt x="1152020" y="292950"/>
                  <a:pt x="1142590" y="292950"/>
                </a:cubicBezTo>
                <a:lnTo>
                  <a:pt x="974741" y="292950"/>
                </a:lnTo>
                <a:lnTo>
                  <a:pt x="976941" y="278177"/>
                </a:lnTo>
                <a:cubicBezTo>
                  <a:pt x="977570" y="274405"/>
                  <a:pt x="979194" y="271314"/>
                  <a:pt x="981813" y="268905"/>
                </a:cubicBezTo>
                <a:cubicBezTo>
                  <a:pt x="984432" y="266495"/>
                  <a:pt x="987523" y="265290"/>
                  <a:pt x="991086" y="265290"/>
                </a:cubicBezTo>
                <a:lnTo>
                  <a:pt x="1105500" y="265290"/>
                </a:lnTo>
                <a:cubicBezTo>
                  <a:pt x="1108643" y="265290"/>
                  <a:pt x="1111472" y="264137"/>
                  <a:pt x="1113987" y="261832"/>
                </a:cubicBezTo>
                <a:cubicBezTo>
                  <a:pt x="1116292" y="259527"/>
                  <a:pt x="1117654" y="256908"/>
                  <a:pt x="1118073" y="253974"/>
                </a:cubicBezTo>
                <a:lnTo>
                  <a:pt x="1148248" y="33004"/>
                </a:lnTo>
                <a:lnTo>
                  <a:pt x="1013088" y="33004"/>
                </a:lnTo>
                <a:lnTo>
                  <a:pt x="1015603" y="15401"/>
                </a:lnTo>
                <a:cubicBezTo>
                  <a:pt x="1016022" y="12677"/>
                  <a:pt x="1017279" y="10372"/>
                  <a:pt x="1019375" y="8486"/>
                </a:cubicBezTo>
                <a:cubicBezTo>
                  <a:pt x="1021470" y="6600"/>
                  <a:pt x="1023880" y="5657"/>
                  <a:pt x="1026604" y="5657"/>
                </a:cubicBezTo>
                <a:close/>
                <a:moveTo>
                  <a:pt x="1314536" y="1257"/>
                </a:moveTo>
                <a:lnTo>
                  <a:pt x="1350683" y="1257"/>
                </a:lnTo>
                <a:lnTo>
                  <a:pt x="1301648" y="90525"/>
                </a:lnTo>
                <a:cubicBezTo>
                  <a:pt x="1299553" y="94926"/>
                  <a:pt x="1300391" y="97126"/>
                  <a:pt x="1304163" y="97126"/>
                </a:cubicBezTo>
                <a:lnTo>
                  <a:pt x="1315478" y="97126"/>
                </a:lnTo>
                <a:lnTo>
                  <a:pt x="1341253" y="51549"/>
                </a:lnTo>
                <a:cubicBezTo>
                  <a:pt x="1343977" y="47358"/>
                  <a:pt x="1347016" y="45262"/>
                  <a:pt x="1350369" y="45262"/>
                </a:cubicBezTo>
                <a:lnTo>
                  <a:pt x="1393745" y="45262"/>
                </a:lnTo>
                <a:lnTo>
                  <a:pt x="1313593" y="187652"/>
                </a:lnTo>
                <a:lnTo>
                  <a:pt x="1313278" y="187966"/>
                </a:lnTo>
                <a:cubicBezTo>
                  <a:pt x="1312230" y="189642"/>
                  <a:pt x="1311706" y="191004"/>
                  <a:pt x="1311706" y="192052"/>
                </a:cubicBezTo>
                <a:cubicBezTo>
                  <a:pt x="1311706" y="193100"/>
                  <a:pt x="1312754" y="193519"/>
                  <a:pt x="1314850" y="193309"/>
                </a:cubicBezTo>
                <a:lnTo>
                  <a:pt x="1362627" y="188280"/>
                </a:lnTo>
                <a:cubicBezTo>
                  <a:pt x="1364932" y="188280"/>
                  <a:pt x="1366818" y="189014"/>
                  <a:pt x="1368285" y="190480"/>
                </a:cubicBezTo>
                <a:cubicBezTo>
                  <a:pt x="1368914" y="192157"/>
                  <a:pt x="1369018" y="194252"/>
                  <a:pt x="1368599" y="196767"/>
                </a:cubicBezTo>
                <a:lnTo>
                  <a:pt x="1362313" y="225371"/>
                </a:lnTo>
                <a:lnTo>
                  <a:pt x="1248213" y="237944"/>
                </a:lnTo>
                <a:cubicBezTo>
                  <a:pt x="1244860" y="238153"/>
                  <a:pt x="1242450" y="236791"/>
                  <a:pt x="1240983" y="233857"/>
                </a:cubicBezTo>
                <a:cubicBezTo>
                  <a:pt x="1239307" y="230924"/>
                  <a:pt x="1239307" y="227676"/>
                  <a:pt x="1240983" y="224113"/>
                </a:cubicBezTo>
                <a:lnTo>
                  <a:pt x="1301962" y="120386"/>
                </a:lnTo>
                <a:lnTo>
                  <a:pt x="1253242" y="120386"/>
                </a:lnTo>
                <a:cubicBezTo>
                  <a:pt x="1249470" y="120386"/>
                  <a:pt x="1246851" y="119024"/>
                  <a:pt x="1245384" y="116300"/>
                </a:cubicBezTo>
                <a:cubicBezTo>
                  <a:pt x="1243917" y="113366"/>
                  <a:pt x="1244022" y="110328"/>
                  <a:pt x="1245698" y="107184"/>
                </a:cubicBezTo>
                <a:lnTo>
                  <a:pt x="1301019" y="7858"/>
                </a:lnTo>
                <a:cubicBezTo>
                  <a:pt x="1303324" y="3457"/>
                  <a:pt x="1307830" y="1257"/>
                  <a:pt x="1314536" y="1257"/>
                </a:cubicBezTo>
                <a:close/>
                <a:moveTo>
                  <a:pt x="744331" y="943"/>
                </a:moveTo>
                <a:lnTo>
                  <a:pt x="769791" y="943"/>
                </a:lnTo>
                <a:cubicBezTo>
                  <a:pt x="780269" y="943"/>
                  <a:pt x="788756" y="4610"/>
                  <a:pt x="795252" y="11944"/>
                </a:cubicBezTo>
                <a:cubicBezTo>
                  <a:pt x="801748" y="19278"/>
                  <a:pt x="804577" y="28498"/>
                  <a:pt x="803738" y="39604"/>
                </a:cubicBezTo>
                <a:lnTo>
                  <a:pt x="777335" y="294836"/>
                </a:lnTo>
                <a:lnTo>
                  <a:pt x="727986" y="294836"/>
                </a:lnTo>
                <a:cubicBezTo>
                  <a:pt x="724005" y="294836"/>
                  <a:pt x="720861" y="293527"/>
                  <a:pt x="718556" y="290907"/>
                </a:cubicBezTo>
                <a:cubicBezTo>
                  <a:pt x="716251" y="288288"/>
                  <a:pt x="715204" y="284988"/>
                  <a:pt x="715413" y="281006"/>
                </a:cubicBezTo>
                <a:close/>
                <a:moveTo>
                  <a:pt x="647833" y="943"/>
                </a:moveTo>
                <a:lnTo>
                  <a:pt x="681780" y="943"/>
                </a:lnTo>
                <a:cubicBezTo>
                  <a:pt x="689534" y="943"/>
                  <a:pt x="695768" y="3614"/>
                  <a:pt x="700483" y="8958"/>
                </a:cubicBezTo>
                <a:cubicBezTo>
                  <a:pt x="705198" y="14301"/>
                  <a:pt x="707241" y="21059"/>
                  <a:pt x="706612" y="29232"/>
                </a:cubicBezTo>
                <a:lnTo>
                  <a:pt x="684609" y="245487"/>
                </a:lnTo>
                <a:lnTo>
                  <a:pt x="622373" y="245487"/>
                </a:lnTo>
                <a:close/>
                <a:moveTo>
                  <a:pt x="463953" y="943"/>
                </a:moveTo>
                <a:lnTo>
                  <a:pt x="527132" y="943"/>
                </a:lnTo>
                <a:lnTo>
                  <a:pt x="484384" y="248631"/>
                </a:lnTo>
                <a:cubicBezTo>
                  <a:pt x="481660" y="261832"/>
                  <a:pt x="475216" y="272834"/>
                  <a:pt x="465053" y="281635"/>
                </a:cubicBezTo>
                <a:cubicBezTo>
                  <a:pt x="454890" y="290436"/>
                  <a:pt x="443417" y="294836"/>
                  <a:pt x="430635" y="294836"/>
                </a:cubicBezTo>
                <a:lnTo>
                  <a:pt x="413032" y="294836"/>
                </a:lnTo>
                <a:close/>
                <a:moveTo>
                  <a:pt x="270005" y="943"/>
                </a:moveTo>
                <a:lnTo>
                  <a:pt x="319983" y="943"/>
                </a:lnTo>
                <a:cubicBezTo>
                  <a:pt x="323126" y="943"/>
                  <a:pt x="325641" y="2095"/>
                  <a:pt x="327527" y="4400"/>
                </a:cubicBezTo>
                <a:cubicBezTo>
                  <a:pt x="329413" y="6705"/>
                  <a:pt x="330146" y="9429"/>
                  <a:pt x="329727" y="12573"/>
                </a:cubicBezTo>
                <a:lnTo>
                  <a:pt x="396992" y="12573"/>
                </a:lnTo>
                <a:lnTo>
                  <a:pt x="395106" y="26089"/>
                </a:lnTo>
                <a:cubicBezTo>
                  <a:pt x="394478" y="29441"/>
                  <a:pt x="393011" y="32165"/>
                  <a:pt x="390706" y="34261"/>
                </a:cubicBezTo>
                <a:cubicBezTo>
                  <a:pt x="388401" y="36356"/>
                  <a:pt x="385677" y="37404"/>
                  <a:pt x="382533" y="37404"/>
                </a:cubicBezTo>
                <a:lnTo>
                  <a:pt x="298923" y="37404"/>
                </a:lnTo>
                <a:lnTo>
                  <a:pt x="268119" y="85496"/>
                </a:lnTo>
                <a:cubicBezTo>
                  <a:pt x="267071" y="86753"/>
                  <a:pt x="266652" y="87906"/>
                  <a:pt x="266862" y="88954"/>
                </a:cubicBezTo>
                <a:cubicBezTo>
                  <a:pt x="266862" y="90211"/>
                  <a:pt x="267386" y="90630"/>
                  <a:pt x="268433" y="90211"/>
                </a:cubicBezTo>
                <a:lnTo>
                  <a:pt x="331927" y="84867"/>
                </a:lnTo>
                <a:lnTo>
                  <a:pt x="388506" y="53120"/>
                </a:lnTo>
                <a:lnTo>
                  <a:pt x="384419" y="80152"/>
                </a:lnTo>
                <a:cubicBezTo>
                  <a:pt x="382324" y="91049"/>
                  <a:pt x="376666" y="99221"/>
                  <a:pt x="367446" y="104670"/>
                </a:cubicBezTo>
                <a:lnTo>
                  <a:pt x="177279" y="211226"/>
                </a:lnTo>
                <a:lnTo>
                  <a:pt x="181680" y="184508"/>
                </a:lnTo>
                <a:cubicBezTo>
                  <a:pt x="183566" y="173402"/>
                  <a:pt x="189119" y="165125"/>
                  <a:pt x="198339" y="159677"/>
                </a:cubicBezTo>
                <a:lnTo>
                  <a:pt x="288865" y="109070"/>
                </a:lnTo>
                <a:lnTo>
                  <a:pt x="212798" y="116300"/>
                </a:lnTo>
                <a:cubicBezTo>
                  <a:pt x="208188" y="116928"/>
                  <a:pt x="204206" y="116195"/>
                  <a:pt x="200854" y="114100"/>
                </a:cubicBezTo>
                <a:cubicBezTo>
                  <a:pt x="197710" y="112214"/>
                  <a:pt x="195405" y="109699"/>
                  <a:pt x="193938" y="106556"/>
                </a:cubicBezTo>
                <a:cubicBezTo>
                  <a:pt x="192681" y="103412"/>
                  <a:pt x="192262" y="99850"/>
                  <a:pt x="192681" y="95869"/>
                </a:cubicBezTo>
                <a:cubicBezTo>
                  <a:pt x="193100" y="91887"/>
                  <a:pt x="194567" y="88011"/>
                  <a:pt x="197082" y="84239"/>
                </a:cubicBezTo>
                <a:lnTo>
                  <a:pt x="228829" y="37404"/>
                </a:lnTo>
                <a:lnTo>
                  <a:pt x="198339" y="37404"/>
                </a:lnTo>
                <a:lnTo>
                  <a:pt x="200225" y="23888"/>
                </a:lnTo>
                <a:cubicBezTo>
                  <a:pt x="200644" y="20745"/>
                  <a:pt x="202006" y="18073"/>
                  <a:pt x="204311" y="15873"/>
                </a:cubicBezTo>
                <a:cubicBezTo>
                  <a:pt x="206616" y="13673"/>
                  <a:pt x="209340" y="12573"/>
                  <a:pt x="212484" y="12573"/>
                </a:cubicBezTo>
                <a:lnTo>
                  <a:pt x="268433" y="12573"/>
                </a:lnTo>
                <a:close/>
                <a:moveTo>
                  <a:pt x="556679" y="628"/>
                </a:moveTo>
                <a:lnTo>
                  <a:pt x="612629" y="628"/>
                </a:lnTo>
                <a:lnTo>
                  <a:pt x="577739" y="253660"/>
                </a:lnTo>
                <a:cubicBezTo>
                  <a:pt x="577320" y="257013"/>
                  <a:pt x="578263" y="259946"/>
                  <a:pt x="580568" y="262461"/>
                </a:cubicBezTo>
                <a:cubicBezTo>
                  <a:pt x="582663" y="264347"/>
                  <a:pt x="584968" y="265290"/>
                  <a:pt x="587483" y="265290"/>
                </a:cubicBezTo>
                <a:lnTo>
                  <a:pt x="657577" y="265290"/>
                </a:lnTo>
                <a:cubicBezTo>
                  <a:pt x="665750" y="265290"/>
                  <a:pt x="672403" y="268328"/>
                  <a:pt x="677537" y="274405"/>
                </a:cubicBezTo>
                <a:cubicBezTo>
                  <a:pt x="682671" y="280482"/>
                  <a:pt x="684819" y="287712"/>
                  <a:pt x="683981" y="296094"/>
                </a:cubicBezTo>
                <a:lnTo>
                  <a:pt x="541591" y="296094"/>
                </a:lnTo>
                <a:cubicBezTo>
                  <a:pt x="532162" y="296094"/>
                  <a:pt x="524618" y="292636"/>
                  <a:pt x="518960" y="285721"/>
                </a:cubicBezTo>
                <a:cubicBezTo>
                  <a:pt x="513302" y="279015"/>
                  <a:pt x="511102" y="270948"/>
                  <a:pt x="512359" y="261518"/>
                </a:cubicBezTo>
                <a:lnTo>
                  <a:pt x="547249" y="8801"/>
                </a:lnTo>
                <a:cubicBezTo>
                  <a:pt x="547668" y="6496"/>
                  <a:pt x="548768" y="4557"/>
                  <a:pt x="550550" y="2986"/>
                </a:cubicBezTo>
                <a:cubicBezTo>
                  <a:pt x="552331" y="1414"/>
                  <a:pt x="554374" y="628"/>
                  <a:pt x="556679" y="628"/>
                </a:cubicBezTo>
                <a:close/>
                <a:moveTo>
                  <a:pt x="1504702" y="0"/>
                </a:moveTo>
                <a:lnTo>
                  <a:pt x="1541792" y="0"/>
                </a:lnTo>
                <a:lnTo>
                  <a:pt x="1535820" y="24203"/>
                </a:lnTo>
                <a:lnTo>
                  <a:pt x="1612516" y="24203"/>
                </a:lnTo>
                <a:cubicBezTo>
                  <a:pt x="1616497" y="24203"/>
                  <a:pt x="1619797" y="25722"/>
                  <a:pt x="1622417" y="28760"/>
                </a:cubicBezTo>
                <a:cubicBezTo>
                  <a:pt x="1625036" y="31799"/>
                  <a:pt x="1626031" y="35413"/>
                  <a:pt x="1625403" y="39604"/>
                </a:cubicBezTo>
                <a:lnTo>
                  <a:pt x="1595856" y="261832"/>
                </a:lnTo>
                <a:cubicBezTo>
                  <a:pt x="1594599" y="271472"/>
                  <a:pt x="1590303" y="279644"/>
                  <a:pt x="1582969" y="286350"/>
                </a:cubicBezTo>
                <a:cubicBezTo>
                  <a:pt x="1575635" y="293055"/>
                  <a:pt x="1567357" y="296408"/>
                  <a:pt x="1558137" y="296408"/>
                </a:cubicBezTo>
                <a:lnTo>
                  <a:pt x="1512246" y="296408"/>
                </a:lnTo>
                <a:lnTo>
                  <a:pt x="1515703" y="271576"/>
                </a:lnTo>
                <a:lnTo>
                  <a:pt x="1524190" y="271576"/>
                </a:lnTo>
                <a:cubicBezTo>
                  <a:pt x="1528381" y="271576"/>
                  <a:pt x="1531734" y="270109"/>
                  <a:pt x="1534249" y="267176"/>
                </a:cubicBezTo>
                <a:cubicBezTo>
                  <a:pt x="1536554" y="264242"/>
                  <a:pt x="1538021" y="260575"/>
                  <a:pt x="1538649" y="256174"/>
                </a:cubicBezTo>
                <a:lnTo>
                  <a:pt x="1539592" y="248631"/>
                </a:lnTo>
                <a:lnTo>
                  <a:pt x="1528905" y="248631"/>
                </a:lnTo>
                <a:cubicBezTo>
                  <a:pt x="1521361" y="248631"/>
                  <a:pt x="1514970" y="245906"/>
                  <a:pt x="1509731" y="240458"/>
                </a:cubicBezTo>
                <a:cubicBezTo>
                  <a:pt x="1504492" y="235010"/>
                  <a:pt x="1501768" y="228199"/>
                  <a:pt x="1501559" y="220027"/>
                </a:cubicBezTo>
                <a:lnTo>
                  <a:pt x="1501559" y="147418"/>
                </a:lnTo>
                <a:lnTo>
                  <a:pt x="1483642" y="214998"/>
                </a:lnTo>
                <a:cubicBezTo>
                  <a:pt x="1475260" y="237420"/>
                  <a:pt x="1461220" y="248631"/>
                  <a:pt x="1441523" y="248631"/>
                </a:cubicBezTo>
                <a:lnTo>
                  <a:pt x="1433036" y="248631"/>
                </a:lnTo>
                <a:lnTo>
                  <a:pt x="1426749" y="296408"/>
                </a:lnTo>
                <a:lnTo>
                  <a:pt x="1368914" y="296408"/>
                </a:lnTo>
                <a:lnTo>
                  <a:pt x="1402861" y="41805"/>
                </a:lnTo>
                <a:cubicBezTo>
                  <a:pt x="1403699" y="36566"/>
                  <a:pt x="1405952" y="32323"/>
                  <a:pt x="1409619" y="29075"/>
                </a:cubicBezTo>
                <a:cubicBezTo>
                  <a:pt x="1413286" y="25827"/>
                  <a:pt x="1417529" y="24203"/>
                  <a:pt x="1422349" y="24203"/>
                </a:cubicBezTo>
                <a:lnTo>
                  <a:pt x="1463211" y="24203"/>
                </a:lnTo>
                <a:lnTo>
                  <a:pt x="1459754" y="49034"/>
                </a:lnTo>
                <a:lnTo>
                  <a:pt x="1457868" y="63493"/>
                </a:lnTo>
                <a:lnTo>
                  <a:pt x="1434922" y="233857"/>
                </a:lnTo>
                <a:lnTo>
                  <a:pt x="1482071" y="49034"/>
                </a:lnTo>
                <a:lnTo>
                  <a:pt x="1468240" y="49034"/>
                </a:lnTo>
                <a:lnTo>
                  <a:pt x="1471698" y="24203"/>
                </a:lnTo>
                <a:lnTo>
                  <a:pt x="1488672" y="24203"/>
                </a:lnTo>
                <a:lnTo>
                  <a:pt x="1492443" y="9429"/>
                </a:lnTo>
                <a:cubicBezTo>
                  <a:pt x="1494958" y="3143"/>
                  <a:pt x="1499044" y="0"/>
                  <a:pt x="1504702" y="0"/>
                </a:cubicBezTo>
                <a:close/>
                <a:moveTo>
                  <a:pt x="959024" y="0"/>
                </a:moveTo>
                <a:lnTo>
                  <a:pt x="998315" y="0"/>
                </a:lnTo>
                <a:lnTo>
                  <a:pt x="945823" y="296722"/>
                </a:lnTo>
                <a:lnTo>
                  <a:pt x="886415" y="296722"/>
                </a:lnTo>
                <a:lnTo>
                  <a:pt x="935450" y="20116"/>
                </a:lnTo>
                <a:cubicBezTo>
                  <a:pt x="936707" y="14249"/>
                  <a:pt x="939484" y="9429"/>
                  <a:pt x="943780" y="5657"/>
                </a:cubicBezTo>
                <a:cubicBezTo>
                  <a:pt x="948075" y="1886"/>
                  <a:pt x="953157" y="0"/>
                  <a:pt x="959024" y="0"/>
                </a:cubicBezTo>
                <a:close/>
                <a:moveTo>
                  <a:pt x="101841" y="0"/>
                </a:moveTo>
                <a:lnTo>
                  <a:pt x="146475" y="0"/>
                </a:lnTo>
                <a:lnTo>
                  <a:pt x="143018" y="25774"/>
                </a:lnTo>
                <a:lnTo>
                  <a:pt x="191738" y="25774"/>
                </a:lnTo>
                <a:lnTo>
                  <a:pt x="190167" y="35833"/>
                </a:lnTo>
                <a:cubicBezTo>
                  <a:pt x="189538" y="40233"/>
                  <a:pt x="187704" y="43795"/>
                  <a:pt x="184666" y="46520"/>
                </a:cubicBezTo>
                <a:cubicBezTo>
                  <a:pt x="181627" y="49244"/>
                  <a:pt x="178117" y="50606"/>
                  <a:pt x="174136" y="50606"/>
                </a:cubicBezTo>
                <a:lnTo>
                  <a:pt x="139875" y="50606"/>
                </a:lnTo>
                <a:lnTo>
                  <a:pt x="107185" y="295465"/>
                </a:lnTo>
                <a:lnTo>
                  <a:pt x="49349" y="295465"/>
                </a:lnTo>
                <a:lnTo>
                  <a:pt x="81724" y="50606"/>
                </a:lnTo>
                <a:lnTo>
                  <a:pt x="33318" y="50606"/>
                </a:lnTo>
                <a:lnTo>
                  <a:pt x="34576" y="40547"/>
                </a:lnTo>
                <a:cubicBezTo>
                  <a:pt x="35204" y="36147"/>
                  <a:pt x="37038" y="32585"/>
                  <a:pt x="40076" y="29860"/>
                </a:cubicBezTo>
                <a:cubicBezTo>
                  <a:pt x="43115" y="27136"/>
                  <a:pt x="46625" y="25774"/>
                  <a:pt x="50606" y="25774"/>
                </a:cubicBezTo>
                <a:lnTo>
                  <a:pt x="85182" y="25774"/>
                </a:lnTo>
                <a:lnTo>
                  <a:pt x="86754" y="14144"/>
                </a:lnTo>
                <a:cubicBezTo>
                  <a:pt x="87382" y="9953"/>
                  <a:pt x="89111" y="6548"/>
                  <a:pt x="91940" y="3929"/>
                </a:cubicBezTo>
                <a:cubicBezTo>
                  <a:pt x="94769" y="1309"/>
                  <a:pt x="98069" y="0"/>
                  <a:pt x="10184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solidFill>
                  <a:srgbClr val="FDFDFD"/>
                </a:solidFill>
                <a:latin typeface="+mn-lt"/>
                <a:ea typeface="+mn-ea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3200" b="0">
              <a:solidFill>
                <a:schemeClr val="bg1"/>
              </a:solidFill>
              <a:latin typeface="DOUYU Font" pitchFamily="2" charset="-122"/>
              <a:ea typeface="DOUYU Font" pitchFamily="2" charset="-122"/>
              <a:cs typeface="+mj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28" Type="http://schemas.openxmlformats.org/officeDocument/2006/relationships/tags" Target="../tags/tag201.xml" /><Relationship Id="rId29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slideLayout" Target="../slideLayouts/slideLayout14.xml" /><Relationship Id="rId30" Type="http://schemas.openxmlformats.org/officeDocument/2006/relationships/image" Target="../media/image1.png" /><Relationship Id="rId31" Type="http://schemas.openxmlformats.org/officeDocument/2006/relationships/tags" Target="../tags/tag202.xml" /><Relationship Id="rId32" Type="http://schemas.openxmlformats.org/officeDocument/2006/relationships/tags" Target="../tags/tag203.xml" /><Relationship Id="rId33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1" Type="http://schemas.openxmlformats.org/officeDocument/2006/relationships/slideLayout" Target="../slideLayouts/slideLayout44.xml" /><Relationship Id="rId12" Type="http://schemas.openxmlformats.org/officeDocument/2006/relationships/slideLayout" Target="../slideLayouts/slideLayout45.xml" /><Relationship Id="rId13" Type="http://schemas.openxmlformats.org/officeDocument/2006/relationships/slideLayout" Target="../slideLayouts/slideLayout46.xml" /><Relationship Id="rId14" Type="http://schemas.openxmlformats.org/officeDocument/2006/relationships/slideLayout" Target="../slideLayouts/slideLayout47.xml" /><Relationship Id="rId15" Type="http://schemas.openxmlformats.org/officeDocument/2006/relationships/slideLayout" Target="../slideLayouts/slideLayout48.xml" /><Relationship Id="rId16" Type="http://schemas.openxmlformats.org/officeDocument/2006/relationships/slideLayout" Target="../slideLayouts/slideLayout49.xml" /><Relationship Id="rId17" Type="http://schemas.openxmlformats.org/officeDocument/2006/relationships/slideLayout" Target="../slideLayouts/slideLayout50.xml" /><Relationship Id="rId18" Type="http://schemas.openxmlformats.org/officeDocument/2006/relationships/slideLayout" Target="../slideLayouts/slideLayout51.xml" /><Relationship Id="rId19" Type="http://schemas.openxmlformats.org/officeDocument/2006/relationships/slideLayout" Target="../slideLayouts/slideLayout52.xml" /><Relationship Id="rId2" Type="http://schemas.openxmlformats.org/officeDocument/2006/relationships/slideLayout" Target="../slideLayouts/slideLayout35.xml" /><Relationship Id="rId20" Type="http://schemas.openxmlformats.org/officeDocument/2006/relationships/slideLayout" Target="../slideLayouts/slideLayout53.xml" /><Relationship Id="rId21" Type="http://schemas.openxmlformats.org/officeDocument/2006/relationships/slideLayout" Target="../slideLayouts/slideLayout54.xml" /><Relationship Id="rId22" Type="http://schemas.openxmlformats.org/officeDocument/2006/relationships/slideLayout" Target="../slideLayouts/slideLayout55.xml" /><Relationship Id="rId23" Type="http://schemas.openxmlformats.org/officeDocument/2006/relationships/slideLayout" Target="../slideLayouts/slideLayout56.xml" /><Relationship Id="rId24" Type="http://schemas.openxmlformats.org/officeDocument/2006/relationships/slideLayout" Target="../slideLayouts/slideLayout57.xml" /><Relationship Id="rId25" Type="http://schemas.openxmlformats.org/officeDocument/2006/relationships/slideLayout" Target="../slideLayouts/slideLayout58.xml" /><Relationship Id="rId26" Type="http://schemas.openxmlformats.org/officeDocument/2006/relationships/slideLayout" Target="../slideLayouts/slideLayout59.xml" /><Relationship Id="rId27" Type="http://schemas.openxmlformats.org/officeDocument/2006/relationships/slideLayout" Target="../slideLayouts/slideLayout60.xml" /><Relationship Id="rId28" Type="http://schemas.openxmlformats.org/officeDocument/2006/relationships/slideLayout" Target="../slideLayouts/slideLayout61.xml" /><Relationship Id="rId29" Type="http://schemas.openxmlformats.org/officeDocument/2006/relationships/slideLayout" Target="../slideLayouts/slideLayout62.xml" /><Relationship Id="rId3" Type="http://schemas.openxmlformats.org/officeDocument/2006/relationships/slideLayout" Target="../slideLayouts/slideLayout36.xml" /><Relationship Id="rId30" Type="http://schemas.openxmlformats.org/officeDocument/2006/relationships/slideLayout" Target="../slideLayouts/slideLayout63.xml" /><Relationship Id="rId31" Type="http://schemas.openxmlformats.org/officeDocument/2006/relationships/slideLayout" Target="../slideLayouts/slideLayout64.xml" /><Relationship Id="rId32" Type="http://schemas.openxmlformats.org/officeDocument/2006/relationships/slideLayout" Target="../slideLayouts/slideLayout65.xml" /><Relationship Id="rId33" Type="http://schemas.openxmlformats.org/officeDocument/2006/relationships/slideLayout" Target="../slideLayouts/slideLayout66.xml" /><Relationship Id="rId34" Type="http://schemas.openxmlformats.org/officeDocument/2006/relationships/slideLayout" Target="../slideLayouts/slideLayout67.xml" /><Relationship Id="rId35" Type="http://schemas.openxmlformats.org/officeDocument/2006/relationships/slideLayout" Target="../slideLayouts/slideLayout68.xml" /><Relationship Id="rId36" Type="http://schemas.openxmlformats.org/officeDocument/2006/relationships/slideLayout" Target="../slideLayouts/slideLayout69.xml" /><Relationship Id="rId37" Type="http://schemas.openxmlformats.org/officeDocument/2006/relationships/slideLayout" Target="../slideLayouts/slideLayout70.xml" /><Relationship Id="rId38" Type="http://schemas.openxmlformats.org/officeDocument/2006/relationships/slideLayout" Target="../slideLayouts/slideLayout71.xml" /><Relationship Id="rId39" Type="http://schemas.openxmlformats.org/officeDocument/2006/relationships/slideLayout" Target="../slideLayouts/slideLayout72.xml" /><Relationship Id="rId4" Type="http://schemas.openxmlformats.org/officeDocument/2006/relationships/slideLayout" Target="../slideLayouts/slideLayout37.xml" /><Relationship Id="rId40" Type="http://schemas.openxmlformats.org/officeDocument/2006/relationships/slideLayout" Target="../slideLayouts/slideLayout73.xml" /><Relationship Id="rId41" Type="http://schemas.openxmlformats.org/officeDocument/2006/relationships/slideLayout" Target="../slideLayouts/slideLayout74.xml" /><Relationship Id="rId42" Type="http://schemas.openxmlformats.org/officeDocument/2006/relationships/slideLayout" Target="../slideLayouts/slideLayout75.xml" /><Relationship Id="rId43" Type="http://schemas.openxmlformats.org/officeDocument/2006/relationships/slideLayout" Target="../slideLayouts/slideLayout76.xml" /><Relationship Id="rId44" Type="http://schemas.openxmlformats.org/officeDocument/2006/relationships/slideLayout" Target="../slideLayouts/slideLayout77.xml" /><Relationship Id="rId45" Type="http://schemas.openxmlformats.org/officeDocument/2006/relationships/slideLayout" Target="../slideLayouts/slideLayout78.xml" /><Relationship Id="rId46" Type="http://schemas.openxmlformats.org/officeDocument/2006/relationships/slideLayout" Target="../slideLayouts/slideLayout79.xml" /><Relationship Id="rId47" Type="http://schemas.openxmlformats.org/officeDocument/2006/relationships/slideLayout" Target="../slideLayouts/slideLayout80.xml" /><Relationship Id="rId48" Type="http://schemas.openxmlformats.org/officeDocument/2006/relationships/slideLayout" Target="../slideLayouts/slideLayout81.xml" /><Relationship Id="rId49" Type="http://schemas.openxmlformats.org/officeDocument/2006/relationships/slideLayout" Target="../slideLayouts/slideLayout82.xml" /><Relationship Id="rId5" Type="http://schemas.openxmlformats.org/officeDocument/2006/relationships/slideLayout" Target="../slideLayouts/slideLayout38.xml" /><Relationship Id="rId50" Type="http://schemas.openxmlformats.org/officeDocument/2006/relationships/slideLayout" Target="../slideLayouts/slideLayout83.xml" /><Relationship Id="rId51" Type="http://schemas.openxmlformats.org/officeDocument/2006/relationships/slideLayout" Target="../slideLayouts/slideLayout84.xml" /><Relationship Id="rId52" Type="http://schemas.openxmlformats.org/officeDocument/2006/relationships/slideLayout" Target="../slideLayouts/slideLayout85.xml" /><Relationship Id="rId53" Type="http://schemas.openxmlformats.org/officeDocument/2006/relationships/slideLayout" Target="../slideLayouts/slideLayout86.xml" /><Relationship Id="rId54" Type="http://schemas.openxmlformats.org/officeDocument/2006/relationships/slideLayout" Target="../slideLayouts/slideLayout87.xml" /><Relationship Id="rId55" Type="http://schemas.openxmlformats.org/officeDocument/2006/relationships/slideLayout" Target="../slideLayouts/slideLayout88.xml" /><Relationship Id="rId56" Type="http://schemas.openxmlformats.org/officeDocument/2006/relationships/slideLayout" Target="../slideLayouts/slideLayout89.xml" /><Relationship Id="rId57" Type="http://schemas.openxmlformats.org/officeDocument/2006/relationships/slideLayout" Target="../slideLayouts/slideLayout90.xml" /><Relationship Id="rId58" Type="http://schemas.openxmlformats.org/officeDocument/2006/relationships/slideLayout" Target="../slideLayouts/slideLayout91.xml" /><Relationship Id="rId59" Type="http://schemas.openxmlformats.org/officeDocument/2006/relationships/slideLayout" Target="../slideLayouts/slideLayout92.xml" /><Relationship Id="rId6" Type="http://schemas.openxmlformats.org/officeDocument/2006/relationships/slideLayout" Target="../slideLayouts/slideLayout39.xml" /><Relationship Id="rId60" Type="http://schemas.openxmlformats.org/officeDocument/2006/relationships/slideLayout" Target="../slideLayouts/slideLayout93.xml" /><Relationship Id="rId61" Type="http://schemas.openxmlformats.org/officeDocument/2006/relationships/slideLayout" Target="../slideLayouts/slideLayout94.xml" /><Relationship Id="rId62" Type="http://schemas.openxmlformats.org/officeDocument/2006/relationships/slideLayout" Target="../slideLayouts/slideLayout95.xml" /><Relationship Id="rId63" Type="http://schemas.openxmlformats.org/officeDocument/2006/relationships/slideLayout" Target="../slideLayouts/slideLayout96.xml" /><Relationship Id="rId64" Type="http://schemas.openxmlformats.org/officeDocument/2006/relationships/slideLayout" Target="../slideLayouts/slideLayout97.xml" /><Relationship Id="rId65" Type="http://schemas.openxmlformats.org/officeDocument/2006/relationships/slideLayout" Target="../slideLayouts/slideLayout98.xml" /><Relationship Id="rId66" Type="http://schemas.openxmlformats.org/officeDocument/2006/relationships/slideLayout" Target="../slideLayouts/slideLayout99.xml" /><Relationship Id="rId67" Type="http://schemas.openxmlformats.org/officeDocument/2006/relationships/slideLayout" Target="../slideLayouts/slideLayout100.xml" /><Relationship Id="rId68" Type="http://schemas.openxmlformats.org/officeDocument/2006/relationships/slideLayout" Target="../slideLayouts/slideLayout101.xml" /><Relationship Id="rId69" Type="http://schemas.openxmlformats.org/officeDocument/2006/relationships/slideLayout" Target="../slideLayouts/slideLayout102.xml" /><Relationship Id="rId7" Type="http://schemas.openxmlformats.org/officeDocument/2006/relationships/slideLayout" Target="../slideLayouts/slideLayout40.xml" /><Relationship Id="rId70" Type="http://schemas.openxmlformats.org/officeDocument/2006/relationships/slideLayout" Target="../slideLayouts/slideLayout103.xml" /><Relationship Id="rId71" Type="http://schemas.openxmlformats.org/officeDocument/2006/relationships/slideLayout" Target="../slideLayouts/slideLayout104.xml" /><Relationship Id="rId72" Type="http://schemas.openxmlformats.org/officeDocument/2006/relationships/slideLayout" Target="../slideLayouts/slideLayout105.xml" /><Relationship Id="rId73" Type="http://schemas.openxmlformats.org/officeDocument/2006/relationships/slideLayout" Target="../slideLayouts/slideLayout106.xml" /><Relationship Id="rId74" Type="http://schemas.openxmlformats.org/officeDocument/2006/relationships/slideLayout" Target="../slideLayouts/slideLayout107.xml" /><Relationship Id="rId75" Type="http://schemas.openxmlformats.org/officeDocument/2006/relationships/slideLayout" Target="../slideLayouts/slideLayout108.xml" /><Relationship Id="rId76" Type="http://schemas.openxmlformats.org/officeDocument/2006/relationships/slideLayout" Target="../slideLayouts/slideLayout109.xml" /><Relationship Id="rId77" Type="http://schemas.openxmlformats.org/officeDocument/2006/relationships/slideLayout" Target="../slideLayouts/slideLayout110.xml" /><Relationship Id="rId78" Type="http://schemas.openxmlformats.org/officeDocument/2006/relationships/slideLayout" Target="../slideLayouts/slideLayout111.xml" /><Relationship Id="rId79" Type="http://schemas.openxmlformats.org/officeDocument/2006/relationships/slideLayout" Target="../slideLayouts/slideLayout112.xml" /><Relationship Id="rId8" Type="http://schemas.openxmlformats.org/officeDocument/2006/relationships/slideLayout" Target="../slideLayouts/slideLayout41.xml" /><Relationship Id="rId80" Type="http://schemas.openxmlformats.org/officeDocument/2006/relationships/slideLayout" Target="../slideLayouts/slideLayout113.xml" /><Relationship Id="rId81" Type="http://schemas.openxmlformats.org/officeDocument/2006/relationships/tags" Target="../tags/tag618.xml" /><Relationship Id="rId82" Type="http://schemas.openxmlformats.org/officeDocument/2006/relationships/tags" Target="../tags/tag619.xml" /><Relationship Id="rId83" Type="http://schemas.openxmlformats.org/officeDocument/2006/relationships/tags" Target="../tags/tag620.xml" /><Relationship Id="rId84" Type="http://schemas.openxmlformats.org/officeDocument/2006/relationships/tags" Target="../tags/tag621.xml" /><Relationship Id="rId85" Type="http://schemas.openxmlformats.org/officeDocument/2006/relationships/tags" Target="../tags/tag622.xml" /><Relationship Id="rId86" Type="http://schemas.openxmlformats.org/officeDocument/2006/relationships/tags" Target="../tags/tag623.xml" /><Relationship Id="rId87" Type="http://schemas.openxmlformats.org/officeDocument/2006/relationships/image" Target="file:///D:\qq&#25991;&#20214;\712321467\Image\C2C\Image2\%7b75232B38-A165-1FB7-499C-2E1C792CACB5%7d.png" TargetMode="External" /><Relationship Id="rId88" Type="http://schemas.openxmlformats.org/officeDocument/2006/relationships/image" Target="../media/image3.png" /><Relationship Id="rId89" Type="http://schemas.openxmlformats.org/officeDocument/2006/relationships/tags" Target="../tags/tag624.xml" /><Relationship Id="rId9" Type="http://schemas.openxmlformats.org/officeDocument/2006/relationships/slideLayout" Target="../slideLayouts/slideLayout42.xml" /><Relationship Id="rId90" Type="http://schemas.openxmlformats.org/officeDocument/2006/relationships/image" Target="../media/image4.png" /><Relationship Id="rId91" Type="http://schemas.openxmlformats.org/officeDocument/2006/relationships/tags" Target="../tags/tag625.xml" /><Relationship Id="rId92" Type="http://schemas.openxmlformats.org/officeDocument/2006/relationships/image" Target="../media/image1.png" /><Relationship Id="rId93" Type="http://schemas.openxmlformats.org/officeDocument/2006/relationships/tags" Target="../tags/tag626.xml" /><Relationship Id="rId94" Type="http://schemas.openxmlformats.org/officeDocument/2006/relationships/tags" Target="../tags/tag627.xml" /><Relationship Id="rId95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23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6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7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8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30" r:link="rId2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3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81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8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8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8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8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8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89"/>
            </p:custDataLst>
          </p:nvPr>
        </p:nvPicPr>
        <p:blipFill>
          <a:blip r:embed="rId88" r:link="rId8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91"/>
            </p:custDataLst>
          </p:nvPr>
        </p:nvPicPr>
        <p:blipFill>
          <a:blip r:embed="rId90" r:link="rId8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" name="图片 1073743875" descr="学科网 zxxk.com" title=""/>
          <p:cNvPicPr>
            <a:picLocks noChangeAspect="1"/>
          </p:cNvPicPr>
          <p:nvPr>
            <p:custDataLst>
              <p:tags r:id="rId93"/>
            </p:custDataLst>
          </p:nvPr>
        </p:nvPicPr>
        <p:blipFill>
          <a:blip r:embed="rId92" r:link="rId8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94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  <p:sldLayoutId id="2147483695" r:id="rId13"/>
    <p:sldLayoutId id="2147483696" r:id="rId14"/>
    <p:sldLayoutId id="2147483697" r:id="rId15"/>
    <p:sldLayoutId id="2147483698" r:id="rId16"/>
    <p:sldLayoutId id="2147483699" r:id="rId17"/>
    <p:sldLayoutId id="2147483700" r:id="rId18"/>
    <p:sldLayoutId id="2147483701" r:id="rId19"/>
    <p:sldLayoutId id="2147483702" r:id="rId20"/>
    <p:sldLayoutId id="2147483703" r:id="rId21"/>
    <p:sldLayoutId id="2147483704" r:id="rId22"/>
    <p:sldLayoutId id="2147483705" r:id="rId23"/>
    <p:sldLayoutId id="2147483706" r:id="rId24"/>
    <p:sldLayoutId id="2147483707" r:id="rId25"/>
    <p:sldLayoutId id="2147483708" r:id="rId26"/>
    <p:sldLayoutId id="2147483709" r:id="rId27"/>
    <p:sldLayoutId id="2147483710" r:id="rId28"/>
    <p:sldLayoutId id="2147483711" r:id="rId29"/>
    <p:sldLayoutId id="2147483712" r:id="rId30"/>
    <p:sldLayoutId id="2147483713" r:id="rId31"/>
    <p:sldLayoutId id="2147483714" r:id="rId32"/>
    <p:sldLayoutId id="2147483715" r:id="rId33"/>
    <p:sldLayoutId id="2147483716" r:id="rId34"/>
    <p:sldLayoutId id="2147483717" r:id="rId35"/>
    <p:sldLayoutId id="2147483718" r:id="rId36"/>
    <p:sldLayoutId id="2147483719" r:id="rId37"/>
    <p:sldLayoutId id="2147483720" r:id="rId38"/>
    <p:sldLayoutId id="2147483721" r:id="rId39"/>
    <p:sldLayoutId id="2147483722" r:id="rId40"/>
    <p:sldLayoutId id="2147483723" r:id="rId41"/>
    <p:sldLayoutId id="2147483724" r:id="rId42"/>
    <p:sldLayoutId id="2147483725" r:id="rId43"/>
    <p:sldLayoutId id="2147483726" r:id="rId44"/>
    <p:sldLayoutId id="2147483727" r:id="rId45"/>
    <p:sldLayoutId id="2147483728" r:id="rId46"/>
    <p:sldLayoutId id="2147483729" r:id="rId47"/>
    <p:sldLayoutId id="2147483730" r:id="rId48"/>
    <p:sldLayoutId id="2147483731" r:id="rId49"/>
    <p:sldLayoutId id="2147483732" r:id="rId50"/>
    <p:sldLayoutId id="2147483733" r:id="rId51"/>
    <p:sldLayoutId id="2147483734" r:id="rId52"/>
    <p:sldLayoutId id="2147483735" r:id="rId53"/>
    <p:sldLayoutId id="2147483736" r:id="rId54"/>
    <p:sldLayoutId id="2147483737" r:id="rId55"/>
    <p:sldLayoutId id="2147483738" r:id="rId56"/>
    <p:sldLayoutId id="2147483739" r:id="rId57"/>
    <p:sldLayoutId id="2147483740" r:id="rId58"/>
    <p:sldLayoutId id="2147483741" r:id="rId59"/>
    <p:sldLayoutId id="2147483742" r:id="rId60"/>
    <p:sldLayoutId id="2147483743" r:id="rId61"/>
    <p:sldLayoutId id="2147483744" r:id="rId62"/>
    <p:sldLayoutId id="2147483745" r:id="rId63"/>
    <p:sldLayoutId id="2147483746" r:id="rId64"/>
    <p:sldLayoutId id="2147483747" r:id="rId65"/>
    <p:sldLayoutId id="2147483748" r:id="rId66"/>
    <p:sldLayoutId id="2147483749" r:id="rId67"/>
    <p:sldLayoutId id="2147483750" r:id="rId68"/>
    <p:sldLayoutId id="2147483751" r:id="rId69"/>
    <p:sldLayoutId id="2147483752" r:id="rId70"/>
    <p:sldLayoutId id="2147483753" r:id="rId71"/>
    <p:sldLayoutId id="2147483754" r:id="rId72"/>
    <p:sldLayoutId id="2147483755" r:id="rId73"/>
    <p:sldLayoutId id="2147483756" r:id="rId74"/>
    <p:sldLayoutId id="2147483757" r:id="rId75"/>
    <p:sldLayoutId id="2147483758" r:id="rId76"/>
    <p:sldLayoutId id="2147483759" r:id="rId77"/>
    <p:sldLayoutId id="2147483760" r:id="rId78"/>
    <p:sldLayoutId id="2147483761" r:id="rId79"/>
    <p:sldLayoutId id="2147483762" r:id="rId80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5.xml" /><Relationship Id="rId3" Type="http://schemas.openxmlformats.org/officeDocument/2006/relationships/image" Target="../media/image5.jpeg" /><Relationship Id="rId4" Type="http://schemas.openxmlformats.org/officeDocument/2006/relationships/tags" Target="../tags/tag636.xml" /><Relationship Id="rId5" Type="http://schemas.openxmlformats.org/officeDocument/2006/relationships/tags" Target="../tags/tag637.xml" /><Relationship Id="rId6" Type="http://schemas.openxmlformats.org/officeDocument/2006/relationships/tags" Target="../tags/tag638.xml" /><Relationship Id="rId7" Type="http://schemas.openxmlformats.org/officeDocument/2006/relationships/tags" Target="../tags/tag639.xml" /><Relationship Id="rId8" Type="http://schemas.openxmlformats.org/officeDocument/2006/relationships/tags" Target="../tags/tag64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4.xml" /><Relationship Id="rId4" Type="http://schemas.openxmlformats.org/officeDocument/2006/relationships/tags" Target="../tags/tag6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649.xml" /><Relationship Id="rId4" Type="http://schemas.openxmlformats.org/officeDocument/2006/relationships/tags" Target="../tags/tag65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1.xml" /><Relationship Id="rId3" Type="http://schemas.openxmlformats.org/officeDocument/2006/relationships/tags" Target="../tags/tag652.xml" /><Relationship Id="rId4" Type="http://schemas.openxmlformats.org/officeDocument/2006/relationships/tags" Target="../tags/tag65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9.jpeg" /><Relationship Id="rId11" Type="http://schemas.openxmlformats.org/officeDocument/2006/relationships/tags" Target="../tags/tag659.xml" /><Relationship Id="rId12" Type="http://schemas.openxmlformats.org/officeDocument/2006/relationships/tags" Target="../tags/tag660.xml" /><Relationship Id="rId2" Type="http://schemas.openxmlformats.org/officeDocument/2006/relationships/tags" Target="../tags/tag654.xml" /><Relationship Id="rId3" Type="http://schemas.openxmlformats.org/officeDocument/2006/relationships/image" Target="../media/image6.jpeg" /><Relationship Id="rId4" Type="http://schemas.openxmlformats.org/officeDocument/2006/relationships/tags" Target="../tags/tag655.xml" /><Relationship Id="rId5" Type="http://schemas.openxmlformats.org/officeDocument/2006/relationships/tags" Target="../tags/tag656.xml" /><Relationship Id="rId6" Type="http://schemas.openxmlformats.org/officeDocument/2006/relationships/image" Target="../media/image7.jpeg" /><Relationship Id="rId7" Type="http://schemas.openxmlformats.org/officeDocument/2006/relationships/tags" Target="../tags/tag657.xml" /><Relationship Id="rId8" Type="http://schemas.openxmlformats.org/officeDocument/2006/relationships/image" Target="../media/image8.jpeg" /><Relationship Id="rId9" Type="http://schemas.openxmlformats.org/officeDocument/2006/relationships/tags" Target="../tags/tag65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669.xml" /><Relationship Id="rId11" Type="http://schemas.openxmlformats.org/officeDocument/2006/relationships/tags" Target="../tags/tag670.xml" /><Relationship Id="rId12" Type="http://schemas.openxmlformats.org/officeDocument/2006/relationships/tags" Target="../tags/tag671.xml" /><Relationship Id="rId2" Type="http://schemas.openxmlformats.org/officeDocument/2006/relationships/tags" Target="../tags/tag661.xml" /><Relationship Id="rId3" Type="http://schemas.openxmlformats.org/officeDocument/2006/relationships/tags" Target="../tags/tag662.xml" /><Relationship Id="rId4" Type="http://schemas.openxmlformats.org/officeDocument/2006/relationships/tags" Target="../tags/tag663.xml" /><Relationship Id="rId5" Type="http://schemas.openxmlformats.org/officeDocument/2006/relationships/tags" Target="../tags/tag664.xml" /><Relationship Id="rId6" Type="http://schemas.openxmlformats.org/officeDocument/2006/relationships/tags" Target="../tags/tag665.xml" /><Relationship Id="rId7" Type="http://schemas.openxmlformats.org/officeDocument/2006/relationships/tags" Target="../tags/tag666.xml" /><Relationship Id="rId8" Type="http://schemas.openxmlformats.org/officeDocument/2006/relationships/tags" Target="../tags/tag667.xml" /><Relationship Id="rId9" Type="http://schemas.openxmlformats.org/officeDocument/2006/relationships/tags" Target="../tags/tag6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72.xml" /><Relationship Id="rId3" Type="http://schemas.openxmlformats.org/officeDocument/2006/relationships/tags" Target="../tags/tag673.xml" /><Relationship Id="rId4" Type="http://schemas.openxmlformats.org/officeDocument/2006/relationships/tags" Target="../tags/tag674.xml" /><Relationship Id="rId5" Type="http://schemas.openxmlformats.org/officeDocument/2006/relationships/tags" Target="../tags/tag675.xml" /><Relationship Id="rId6" Type="http://schemas.openxmlformats.org/officeDocument/2006/relationships/tags" Target="../tags/tag676.xml" /><Relationship Id="rId7" Type="http://schemas.openxmlformats.org/officeDocument/2006/relationships/image" Target="../media/image10.png" /><Relationship Id="rId8" Type="http://schemas.openxmlformats.org/officeDocument/2006/relationships/tags" Target="../tags/tag6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78.xml" /><Relationship Id="rId3" Type="http://schemas.openxmlformats.org/officeDocument/2006/relationships/tags" Target="../tags/tag679.xml" /><Relationship Id="rId4" Type="http://schemas.openxmlformats.org/officeDocument/2006/relationships/tags" Target="../tags/tag680.xml" /><Relationship Id="rId5" Type="http://schemas.openxmlformats.org/officeDocument/2006/relationships/tags" Target="../tags/tag681.xml" /><Relationship Id="rId6" Type="http://schemas.openxmlformats.org/officeDocument/2006/relationships/tags" Target="../tags/tag682.xml" /><Relationship Id="rId7" Type="http://schemas.openxmlformats.org/officeDocument/2006/relationships/package" Target="../embeddings/Document1.docx" TargetMode="Internal" /><Relationship Id="rId8" Type="http://schemas.openxmlformats.org/officeDocument/2006/relationships/image" Target="../media/image11.emf" /><Relationship Id="rId9" Type="http://schemas.openxmlformats.org/officeDocument/2006/relationships/vmlDrawing" Target="../drawings/vmlDrawing1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90.xml" /><Relationship Id="rId11" Type="http://schemas.openxmlformats.org/officeDocument/2006/relationships/tags" Target="../tags/tag691.xml" /><Relationship Id="rId12" Type="http://schemas.openxmlformats.org/officeDocument/2006/relationships/tags" Target="../tags/tag692.xml" /><Relationship Id="rId13" Type="http://schemas.openxmlformats.org/officeDocument/2006/relationships/tags" Target="../tags/tag693.xml" /><Relationship Id="rId14" Type="http://schemas.openxmlformats.org/officeDocument/2006/relationships/tags" Target="../tags/tag694.xml" /><Relationship Id="rId2" Type="http://schemas.openxmlformats.org/officeDocument/2006/relationships/tags" Target="../tags/tag683.xml" /><Relationship Id="rId3" Type="http://schemas.openxmlformats.org/officeDocument/2006/relationships/tags" Target="../tags/tag684.xml" /><Relationship Id="rId4" Type="http://schemas.openxmlformats.org/officeDocument/2006/relationships/tags" Target="../tags/tag685.xml" /><Relationship Id="rId5" Type="http://schemas.openxmlformats.org/officeDocument/2006/relationships/tags" Target="../tags/tag686.xml" /><Relationship Id="rId6" Type="http://schemas.openxmlformats.org/officeDocument/2006/relationships/image" Target="../media/image12.png" /><Relationship Id="rId7" Type="http://schemas.openxmlformats.org/officeDocument/2006/relationships/tags" Target="../tags/tag687.xml" /><Relationship Id="rId8" Type="http://schemas.openxmlformats.org/officeDocument/2006/relationships/tags" Target="../tags/tag688.xml" /><Relationship Id="rId9" Type="http://schemas.openxmlformats.org/officeDocument/2006/relationships/tags" Target="../tags/tag6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95.xml" /><Relationship Id="rId3" Type="http://schemas.openxmlformats.org/officeDocument/2006/relationships/tags" Target="../tags/tag696.xml" /><Relationship Id="rId4" Type="http://schemas.openxmlformats.org/officeDocument/2006/relationships/tags" Target="../tags/tag697.xml" /><Relationship Id="rId5" Type="http://schemas.openxmlformats.org/officeDocument/2006/relationships/image" Target="../media/image13.png" /><Relationship Id="rId6" Type="http://schemas.openxmlformats.org/officeDocument/2006/relationships/tags" Target="../tags/tag698.xml" /><Relationship Id="rId7" Type="http://schemas.openxmlformats.org/officeDocument/2006/relationships/tags" Target="../tags/tag699.xml" /><Relationship Id="rId8" Type="http://schemas.openxmlformats.org/officeDocument/2006/relationships/image" Target="../media/image14.png" /><Relationship Id="rId9" Type="http://schemas.openxmlformats.org/officeDocument/2006/relationships/tags" Target="../tags/tag7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01.xml" /><Relationship Id="rId3" Type="http://schemas.openxmlformats.org/officeDocument/2006/relationships/tags" Target="../tags/tag702.xml" /><Relationship Id="rId4" Type="http://schemas.openxmlformats.org/officeDocument/2006/relationships/tags" Target="../tags/tag7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6.jpeg" /><Relationship Id="rId11" Type="http://schemas.openxmlformats.org/officeDocument/2006/relationships/tags" Target="../tags/tag711.xml" /><Relationship Id="rId12" Type="http://schemas.openxmlformats.org/officeDocument/2006/relationships/image" Target="../media/image17.jpeg" /><Relationship Id="rId13" Type="http://schemas.openxmlformats.org/officeDocument/2006/relationships/tags" Target="../tags/tag712.xml" /><Relationship Id="rId2" Type="http://schemas.openxmlformats.org/officeDocument/2006/relationships/tags" Target="../tags/tag704.xml" /><Relationship Id="rId3" Type="http://schemas.openxmlformats.org/officeDocument/2006/relationships/tags" Target="../tags/tag705.xml" /><Relationship Id="rId4" Type="http://schemas.openxmlformats.org/officeDocument/2006/relationships/image" Target="../media/image15.jpeg" /><Relationship Id="rId5" Type="http://schemas.openxmlformats.org/officeDocument/2006/relationships/tags" Target="../tags/tag706.xml" /><Relationship Id="rId6" Type="http://schemas.openxmlformats.org/officeDocument/2006/relationships/tags" Target="../tags/tag707.xml" /><Relationship Id="rId7" Type="http://schemas.openxmlformats.org/officeDocument/2006/relationships/tags" Target="../tags/tag708.xml" /><Relationship Id="rId8" Type="http://schemas.openxmlformats.org/officeDocument/2006/relationships/tags" Target="../tags/tag709.xml" /><Relationship Id="rId9" Type="http://schemas.openxmlformats.org/officeDocument/2006/relationships/tags" Target="../tags/tag7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tags" Target="../tags/tag713.xml" /><Relationship Id="rId3" Type="http://schemas.openxmlformats.org/officeDocument/2006/relationships/image" Target="NULL" TargetMode="External" /><Relationship Id="rId4" Type="http://schemas.openxmlformats.org/officeDocument/2006/relationships/image" Target="../media/image18.png" /><Relationship Id="rId5" Type="http://schemas.openxmlformats.org/officeDocument/2006/relationships/tags" Target="../tags/tag714.xml" /><Relationship Id="rId6" Type="http://schemas.openxmlformats.org/officeDocument/2006/relationships/tags" Target="../tags/tag7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10" Type="http://schemas.openxmlformats.org/officeDocument/2006/relationships/tags" Target="../tags/tag726.xml" /><Relationship Id="rId11" Type="http://schemas.openxmlformats.org/officeDocument/2006/relationships/tags" Target="../tags/tag727.xml" /><Relationship Id="rId12" Type="http://schemas.openxmlformats.org/officeDocument/2006/relationships/tags" Target="../tags/tag728.xml" /><Relationship Id="rId13" Type="http://schemas.openxmlformats.org/officeDocument/2006/relationships/tags" Target="../tags/tag729.xml" /><Relationship Id="rId14" Type="http://schemas.openxmlformats.org/officeDocument/2006/relationships/tags" Target="../tags/tag730.xml" /><Relationship Id="rId15" Type="http://schemas.openxmlformats.org/officeDocument/2006/relationships/tags" Target="../tags/tag731.xml" /><Relationship Id="rId16" Type="http://schemas.openxmlformats.org/officeDocument/2006/relationships/tags" Target="../tags/tag732.xml" /><Relationship Id="rId17" Type="http://schemas.openxmlformats.org/officeDocument/2006/relationships/tags" Target="../tags/tag733.xml" /><Relationship Id="rId18" Type="http://schemas.openxmlformats.org/officeDocument/2006/relationships/tags" Target="../tags/tag734.xml" /><Relationship Id="rId19" Type="http://schemas.openxmlformats.org/officeDocument/2006/relationships/tags" Target="../tags/tag735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736.xml" /><Relationship Id="rId21" Type="http://schemas.openxmlformats.org/officeDocument/2006/relationships/tags" Target="../tags/tag737.xml" /><Relationship Id="rId22" Type="http://schemas.openxmlformats.org/officeDocument/2006/relationships/tags" Target="../tags/tag738.xml" /><Relationship Id="rId23" Type="http://schemas.openxmlformats.org/officeDocument/2006/relationships/tags" Target="../tags/tag739.xml" /><Relationship Id="rId24" Type="http://schemas.openxmlformats.org/officeDocument/2006/relationships/tags" Target="../tags/tag740.xml" /><Relationship Id="rId25" Type="http://schemas.openxmlformats.org/officeDocument/2006/relationships/tags" Target="../tags/tag741.xml" /><Relationship Id="rId26" Type="http://schemas.openxmlformats.org/officeDocument/2006/relationships/tags" Target="../tags/tag742.xml" /><Relationship Id="rId27" Type="http://schemas.openxmlformats.org/officeDocument/2006/relationships/tags" Target="../tags/tag743.xml" /><Relationship Id="rId28" Type="http://schemas.openxmlformats.org/officeDocument/2006/relationships/tags" Target="../tags/tag744.xml" /><Relationship Id="rId29" Type="http://schemas.openxmlformats.org/officeDocument/2006/relationships/tags" Target="../tags/tag745.xml" /><Relationship Id="rId3" Type="http://schemas.openxmlformats.org/officeDocument/2006/relationships/tags" Target="../tags/tag719.xml" /><Relationship Id="rId30" Type="http://schemas.openxmlformats.org/officeDocument/2006/relationships/tags" Target="../tags/tag746.xml" /><Relationship Id="rId31" Type="http://schemas.openxmlformats.org/officeDocument/2006/relationships/tags" Target="../tags/tag747.xml" /><Relationship Id="rId32" Type="http://schemas.openxmlformats.org/officeDocument/2006/relationships/tags" Target="../tags/tag748.xml" /><Relationship Id="rId33" Type="http://schemas.openxmlformats.org/officeDocument/2006/relationships/image" Target="../media/image19.png" /><Relationship Id="rId34" Type="http://schemas.openxmlformats.org/officeDocument/2006/relationships/tags" Target="../tags/tag749.xml" /><Relationship Id="rId35" Type="http://schemas.openxmlformats.org/officeDocument/2006/relationships/tags" Target="../tags/tag750.xml" /><Relationship Id="rId36" Type="http://schemas.openxmlformats.org/officeDocument/2006/relationships/tags" Target="../tags/tag751.xml" /><Relationship Id="rId4" Type="http://schemas.openxmlformats.org/officeDocument/2006/relationships/tags" Target="../tags/tag720.xml" /><Relationship Id="rId5" Type="http://schemas.openxmlformats.org/officeDocument/2006/relationships/tags" Target="../tags/tag721.xml" /><Relationship Id="rId6" Type="http://schemas.openxmlformats.org/officeDocument/2006/relationships/tags" Target="../tags/tag722.xml" /><Relationship Id="rId7" Type="http://schemas.openxmlformats.org/officeDocument/2006/relationships/tags" Target="../tags/tag723.xml" /><Relationship Id="rId8" Type="http://schemas.openxmlformats.org/officeDocument/2006/relationships/tags" Target="../tags/tag724.xml" /><Relationship Id="rId9" Type="http://schemas.openxmlformats.org/officeDocument/2006/relationships/tags" Target="../tags/tag7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52.xml" /><Relationship Id="rId3" Type="http://schemas.openxmlformats.org/officeDocument/2006/relationships/tags" Target="../tags/tag753.xml" /><Relationship Id="rId4" Type="http://schemas.openxmlformats.org/officeDocument/2006/relationships/image" Target="../media/image20.jpeg" /><Relationship Id="rId5" Type="http://schemas.openxmlformats.org/officeDocument/2006/relationships/tags" Target="../tags/tag754.xml" /><Relationship Id="rId6" Type="http://schemas.openxmlformats.org/officeDocument/2006/relationships/tags" Target="../tags/tag755.xml" /><Relationship Id="rId7" Type="http://schemas.openxmlformats.org/officeDocument/2006/relationships/tags" Target="../tags/tag75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761.xml" /><Relationship Id="rId4" Type="http://schemas.openxmlformats.org/officeDocument/2006/relationships/tags" Target="../tags/tag762.xml" /><Relationship Id="rId5" Type="http://schemas.openxmlformats.org/officeDocument/2006/relationships/tags" Target="../tags/tag763.xml" /><Relationship Id="rId6" Type="http://schemas.openxmlformats.org/officeDocument/2006/relationships/tags" Target="../tags/tag764.xml" /><Relationship Id="rId7" Type="http://schemas.openxmlformats.org/officeDocument/2006/relationships/tags" Target="../tags/tag765.xml" /><Relationship Id="rId8" Type="http://schemas.openxmlformats.org/officeDocument/2006/relationships/tags" Target="../tags/tag766.xml" /><Relationship Id="rId9" Type="http://schemas.openxmlformats.org/officeDocument/2006/relationships/tags" Target="../tags/tag76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09.xml" /><Relationship Id="rId2" Type="http://schemas.openxmlformats.org/officeDocument/2006/relationships/tags" Target="../tags/tag768.xml" /><Relationship Id="rId3" Type="http://schemas.openxmlformats.org/officeDocument/2006/relationships/tags" Target="../tags/tag769.xml" /><Relationship Id="rId4" Type="http://schemas.openxmlformats.org/officeDocument/2006/relationships/tags" Target="../tags/tag77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9.xml" /><Relationship Id="rId2" Type="http://schemas.openxmlformats.org/officeDocument/2006/relationships/tags" Target="../tags/tag771.xml" /><Relationship Id="rId3" Type="http://schemas.openxmlformats.org/officeDocument/2006/relationships/tags" Target="../tags/tag772.xml" /><Relationship Id="rId4" Type="http://schemas.openxmlformats.org/officeDocument/2006/relationships/tags" Target="../tags/tag773.xml" /><Relationship Id="rId5" Type="http://schemas.openxmlformats.org/officeDocument/2006/relationships/tags" Target="../tags/tag774.xml" /><Relationship Id="rId6" Type="http://schemas.openxmlformats.org/officeDocument/2006/relationships/tags" Target="../tags/tag77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776.xml" /><Relationship Id="rId3" Type="http://schemas.openxmlformats.org/officeDocument/2006/relationships/tags" Target="../tags/tag777.xml" /><Relationship Id="rId4" Type="http://schemas.openxmlformats.org/officeDocument/2006/relationships/hyperlink" Target="https://d.book118.com/60611301304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02" name="图片 101" title=""/>
          <p:cNvPicPr/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69850" y="0"/>
            <a:ext cx="1232408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矩形 3" title=""/>
          <p:cNvSpPr/>
          <p:nvPr>
            <p:custDataLst>
              <p:tags r:id="rId5"/>
            </p:custDataLst>
          </p:nvPr>
        </p:nvSpPr>
        <p:spPr>
          <a:xfrm>
            <a:off x="-145415" y="2376170"/>
            <a:ext cx="12400280" cy="1954530"/>
          </a:xfrm>
          <a:prstGeom prst="rect">
            <a:avLst/>
          </a:prstGeom>
          <a:solidFill>
            <a:schemeClr val="accent5">
              <a:lumMod val="50000"/>
              <a:alpha val="63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</a:endParaRPr>
          </a:p>
        </p:txBody>
      </p:sp>
      <p:sp>
        <p:nvSpPr>
          <p:cNvPr id="10" name="文本框 11" title=""/>
          <p:cNvSpPr txBox="1"/>
          <p:nvPr>
            <p:custDataLst>
              <p:tags r:id="rId6"/>
            </p:custDataLst>
          </p:nvPr>
        </p:nvSpPr>
        <p:spPr>
          <a:xfrm>
            <a:off x="261620" y="2589530"/>
            <a:ext cx="11667490" cy="16040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altLang="zh-CN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2024</a:t>
            </a:r>
            <a:r>
              <a:rPr lang="zh-CN" altLang="zh-CN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年</a:t>
            </a:r>
            <a:r>
              <a:rPr lang="en-US" altLang="zh-CN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</a:t>
            </a:r>
            <a:r>
              <a:rPr lang="zh-CN" altLang="zh-CN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高考一轮复习</a:t>
            </a:r>
            <a:r>
              <a:rPr lang="en-US" altLang="zh-CN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endParaRPr lang="en-US" altLang="zh-CN" sz="4800" b="1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  <a:p>
            <a:pPr algn="ctr">
              <a:spcBef>
                <a:spcPct val="0"/>
              </a:spcBef>
              <a:defRPr/>
            </a:pPr>
            <a:r>
              <a:rPr lang="zh-CN" altLang="en-US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第</a:t>
            </a:r>
            <a:r>
              <a:rPr lang="en-US" altLang="zh-CN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41</a:t>
            </a:r>
            <a:r>
              <a:rPr lang="zh-CN" altLang="zh-CN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讲</a:t>
            </a:r>
            <a:r>
              <a:rPr lang="en-US" altLang="zh-CN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zh-CN" altLang="en-US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产业转移</a:t>
            </a:r>
            <a:r>
              <a:rPr lang="en-US" altLang="zh-CN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</a:t>
            </a:r>
            <a:endParaRPr lang="zh-CN" altLang="en-US" sz="4800" b="1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矩形 12" title=""/>
          <p:cNvSpPr/>
          <p:nvPr>
            <p:custDataLst>
              <p:tags r:id="rId7"/>
            </p:custDataLst>
          </p:nvPr>
        </p:nvSpPr>
        <p:spPr>
          <a:xfrm>
            <a:off x="261620" y="2575560"/>
            <a:ext cx="11666855" cy="1617980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</a:endParaRP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5" name="内容占位符 4" title=""/>
          <p:cNvGraphicFramePr>
            <a:graphicFrameLocks noGrp="1"/>
          </p:cNvGraphicFramePr>
          <p:nvPr>
            <p:ph idx="1"/>
            <p:custDataLst>
              <p:tags r:id="rId4"/>
            </p:custDataLst>
          </p:nvPr>
        </p:nvGraphicFramePr>
        <p:xfrm>
          <a:off x="635" y="140335"/>
          <a:ext cx="12191365" cy="656336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88035"/>
                <a:gridCol w="813435"/>
                <a:gridCol w="4813935"/>
                <a:gridCol w="643255"/>
                <a:gridCol w="5132705"/>
              </a:tblGrid>
              <a:tr h="7550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考题</a:t>
                      </a:r>
                      <a:endParaRPr lang="zh-CN" altLang="en-US" sz="2400"/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难度</a:t>
                      </a:r>
                      <a:endParaRPr lang="zh-CN" altLang="en-US" sz="2400"/>
                    </a:p>
                    <a:p>
                      <a:pPr algn="ctr">
                        <a:buNone/>
                      </a:pPr>
                      <a:r>
                        <a:rPr lang="zh-CN" altLang="en-US" sz="2400"/>
                        <a:t>系数</a:t>
                      </a:r>
                      <a:endParaRPr lang="zh-CN" altLang="en-US" sz="2400"/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考点</a:t>
                      </a:r>
                      <a:endParaRPr lang="zh-CN" altLang="en-US" sz="2400"/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题型</a:t>
                      </a:r>
                      <a:endParaRPr lang="zh-CN" altLang="en-US" sz="2400"/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命题情景</a:t>
                      </a:r>
                      <a:endParaRPr lang="zh-CN" altLang="en-US" sz="2400"/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</a:tr>
              <a:tr h="711200">
                <a:tc>
                  <a:txBody>
                    <a:bodyPr vert="horz" wrap="square"/>
                    <a:lstStyle/>
                    <a:p>
                      <a:r>
                        <a:rPr lang="en-US" altLang="zh-CN" sz="200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24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</a:t>
                      </a:r>
                      <a:endParaRPr lang="en-US" altLang="zh-CN" sz="200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  <a:p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浙江</a:t>
                      </a:r>
                      <a:endParaRPr lang="zh-CN" altLang="en-US" sz="200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altLang="zh-CN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产业转移对区域发展的影响 地区产业结构及发展</a:t>
                      </a:r>
                      <a:endParaRPr lang="zh-CN" altLang="en-US" sz="200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选择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 b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深圳高新技术产业的研发、制造等部门向珠三角其他城市扩散</a:t>
                      </a:r>
                      <a:endParaRPr lang="zh-CN" altLang="en-US" sz="2000" b="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  <a:tr h="902970">
                <a:tc>
                  <a:txBody>
                    <a:bodyPr vert="horz" wrap="square"/>
                    <a:lstStyle/>
                    <a:p>
                      <a:endParaRPr lang="en-US" altLang="zh-CN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  <a:p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23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年浙江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交通运输点的区位因素 交通运输对商业网点分布的影响 产业转移对区域发展的影响 交通运输布局对区域经济发展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综合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波士华城市带是美国工业化的重要发源地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  <a:tr h="701040"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22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年重庆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主要交通运输方式 产业转移及其类型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选择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我国某个以特大城市为核心的城市圈内部联系进一步加强。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  <a:tr h="1310640">
                <a:tc>
                  <a:txBody>
                    <a:bodyPr vert="horz" wrap="square"/>
                    <a:lstStyle/>
                    <a:p>
                      <a:endParaRPr lang="en-US" altLang="zh-CN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  <a:p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22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年天津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人口迁移的影响 影响产业转移的因素 产业转移对区域发展的影响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选择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 粤港澳大湾区要实现高质量发展，必须发挥广州、深圳、香港、澳门四个中心城市的辐射带动作用，通过产业升级和转移，促进区域协调发展。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  <a:tr h="1005840"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22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年海南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工业的主要区位因素 工业区位因素的变化现状 产业转移及其类型 影响产业转移的因素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选择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 经济全球化背景下，越来越多的中国企业响应国家“一带一路”倡议，到海外投资设厂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</a:tr>
              <a:tr h="1005840"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22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年江苏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zh-CN" sz="2000">
                        <a:latin typeface="微软雅黑" panose="020b0503020204020204" charset="-122"/>
                        <a:ea typeface="微软雅黑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altLang="zh-CN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工业的主要区位因素 工业区位因素的变化现状 环境条件对工业区位选择的影响 产业转移及其类型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综合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随着数字经济蓬勃发展，我国数据处理能力及应用需求大幅提升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5" name="内容占位符 4" title=""/>
          <p:cNvGraphicFramePr>
            <a:graphicFrameLocks noGrp="1"/>
          </p:cNvGraphicFramePr>
          <p:nvPr>
            <p:ph idx="1"/>
            <p:custDataLst>
              <p:tags r:id="rId4"/>
            </p:custDataLst>
          </p:nvPr>
        </p:nvGraphicFramePr>
        <p:xfrm>
          <a:off x="635" y="160020"/>
          <a:ext cx="12191365" cy="6537325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88035"/>
                <a:gridCol w="813435"/>
                <a:gridCol w="4530725"/>
                <a:gridCol w="722630"/>
                <a:gridCol w="5336540"/>
              </a:tblGrid>
              <a:tr h="82296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考题</a:t>
                      </a:r>
                      <a:endParaRPr lang="zh-CN" altLang="en-US" sz="2400"/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难度</a:t>
                      </a:r>
                      <a:endParaRPr lang="zh-CN" altLang="en-US" sz="2400"/>
                    </a:p>
                    <a:p>
                      <a:pPr algn="ctr">
                        <a:buNone/>
                      </a:pPr>
                      <a:r>
                        <a:rPr lang="zh-CN" altLang="en-US" sz="2400"/>
                        <a:t>系数</a:t>
                      </a:r>
                      <a:endParaRPr lang="zh-CN" altLang="en-US" sz="2400"/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考点</a:t>
                      </a:r>
                      <a:endParaRPr lang="zh-CN" altLang="en-US" sz="2400"/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题型</a:t>
                      </a:r>
                      <a:endParaRPr lang="zh-CN" altLang="en-US" sz="2400"/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命题情景</a:t>
                      </a:r>
                      <a:endParaRPr lang="zh-CN" altLang="en-US" sz="2400"/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</a:tr>
              <a:tr h="1005840">
                <a:tc>
                  <a:txBody>
                    <a:bodyPr vert="horz" wrap="square"/>
                    <a:lstStyle/>
                    <a:p>
                      <a:r>
                        <a:rPr lang="en-US" altLang="zh-CN" sz="200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22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年山东</a:t>
                      </a:r>
                      <a:endParaRPr lang="zh-CN" altLang="en-US" sz="200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altLang="zh-CN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工业的主要区位因素 影响产业转移的因素 工业集聚的意义</a:t>
                      </a:r>
                      <a:endParaRPr lang="zh-CN" altLang="en-US" sz="200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选择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 b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 近年来，我国东部沿海某省一些服装企业为缓解成本压力，将总部和部分生产部门留在国内，把欧美服装订单转移到东南亚进行加工</a:t>
                      </a:r>
                      <a:endParaRPr lang="zh-CN" altLang="en-US" sz="2000" b="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  <a:tr h="1310640">
                <a:tc>
                  <a:txBody>
                    <a:bodyPr vert="horz" wrap="square"/>
                    <a:lstStyle/>
                    <a:p>
                      <a:endParaRPr lang="en-US" altLang="zh-CN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  <a:p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21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年江苏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工业的主要区位因素 影响产业转移的因素 产业转移对区域发展的影响 上海的辐射功能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综合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某大型汽车制造企业的整车厂和零部件厂大多集中在上海，此后逐渐向周边城市扩散，有四大整车厂和90%以上的零部件厂分布在长三角城市群，并形成了完整的供应链体系。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  <a:tr h="1310640"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21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年天津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地域文化与城乡景观 影响产业转移的因素 交通运输布局对区域经济发展的影响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综合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“京津冀协同发展”是我国发展战略之一。京津冀交通一体化、生态环境保护、产业升级转移被确定为京津冀协同发展要率先取得突破的重点领域。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  <a:tr h="1005840"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21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年广东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工业的主要区位因素 产业转移对区域发展的影响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综合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上海市嘉定区是我国著名的汽车生产基地，1958年我国第一辆“凤凰牌”轿车即在此诞生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  <a:tr h="108140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20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天津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工业的主要区位因素 区域工业化与城市化 影响产业转移的因素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选择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 . 20世纪80年，M镇的服装企业迁至省会W市进行生产经营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>
            <p:custDataLst>
              <p:tags r:id="rId3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000" b="1"/>
              <a:t>学习目标</a:t>
            </a:r>
            <a:endParaRPr lang="zh-CN" altLang="zh-CN" sz="4000" b="1"/>
          </a:p>
        </p:txBody>
      </p:sp>
      <p:graphicFrame>
        <p:nvGraphicFramePr>
          <p:cNvPr id="4" name="表格 3" title="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281305" y="783590"/>
          <a:ext cx="11606530" cy="5791200"/>
        </p:xfrm>
        <a:graphic>
          <a:graphicData uri="http://schemas.openxmlformats.org/drawingml/2006/table">
            <a:tbl>
              <a:tblPr>
                <a:tableStyleId>{B301B821-A1FF-4177-AEE7-76D212191A09}</a:tableStyleId>
              </a:tblPr>
              <a:tblGrid>
                <a:gridCol w="3407410"/>
                <a:gridCol w="8199120"/>
              </a:tblGrid>
              <a:tr h="67056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必备知识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solidFill>
                      <a:srgbClr val="00B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核心素养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solidFill>
                      <a:srgbClr val="00B050"/>
                    </a:solidFill>
                  </a:tcPr>
                </a:tc>
              </a:tr>
              <a:tr h="5097780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latin typeface="+mn-lt"/>
                          <a:ea typeface="+mn-ea"/>
                          <a:cs typeface="Courier New" panose="02070309020205020404"/>
                        </a:rPr>
                        <a:t>1.</a:t>
                      </a:r>
                      <a:r>
                        <a:rPr lang="zh-CN" sz="2800" b="1" kern="100">
                          <a:latin typeface="+mn-lt"/>
                          <a:ea typeface="+mn-ea"/>
                          <a:cs typeface="Times New Roman" panose="02020603050405020304"/>
                        </a:rPr>
                        <a:t>产业转移的原因和规律。</a:t>
                      </a:r>
                      <a:endParaRPr lang="zh-CN" sz="1200" b="1" kern="100">
                        <a:latin typeface="+mn-lt"/>
                        <a:ea typeface="+mn-ea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latin typeface="+mn-lt"/>
                          <a:ea typeface="+mn-ea"/>
                          <a:cs typeface="Courier New" panose="02070309020205020404"/>
                        </a:rPr>
                        <a:t>2.</a:t>
                      </a:r>
                      <a:r>
                        <a:rPr lang="zh-CN" sz="2800" b="1" kern="100">
                          <a:latin typeface="+mn-lt"/>
                          <a:ea typeface="+mn-ea"/>
                          <a:cs typeface="Times New Roman" panose="02020603050405020304"/>
                        </a:rPr>
                        <a:t>产业转移的影响。</a:t>
                      </a:r>
                      <a:endParaRPr lang="zh-CN" sz="1200" b="1" kern="100">
                        <a:latin typeface="+mn-lt"/>
                        <a:ea typeface="+mn-ea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latin typeface="+mn-lt"/>
                          <a:ea typeface="+mn-ea"/>
                          <a:cs typeface="Courier New" panose="02070309020205020404"/>
                        </a:rPr>
                        <a:t>3.</a:t>
                      </a:r>
                      <a:r>
                        <a:rPr lang="zh-CN" sz="2800" b="1" kern="100">
                          <a:latin typeface="+mn-lt"/>
                          <a:ea typeface="+mn-ea"/>
                          <a:cs typeface="Times New Roman" panose="02020603050405020304"/>
                        </a:rPr>
                        <a:t>“一带一路</a:t>
                      </a:r>
                      <a:r>
                        <a:rPr lang="en-US" sz="2800" b="1" kern="100">
                          <a:latin typeface="+mn-lt"/>
                          <a:ea typeface="+mn-ea"/>
                          <a:cs typeface="Times New Roman" panose="02020603050405020304"/>
                        </a:rPr>
                        <a:t>”</a:t>
                      </a:r>
                      <a:r>
                        <a:rPr lang="zh-CN" sz="2800" b="1" kern="100">
                          <a:latin typeface="+mn-lt"/>
                          <a:ea typeface="+mn-ea"/>
                          <a:cs typeface="Times New Roman" panose="02020603050405020304"/>
                        </a:rPr>
                        <a:t>建设的意义。</a:t>
                      </a:r>
                      <a:endParaRPr lang="zh-CN" sz="2800" b="1" kern="100">
                        <a:latin typeface="+mn-lt"/>
                        <a:ea typeface="+mn-ea"/>
                        <a:cs typeface="Times New Roman" panose="02020603050405020304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400" b="1" kern="100">
                          <a:latin typeface="+mn-lt"/>
                          <a:ea typeface="+mn-ea"/>
                          <a:cs typeface="Courier New" panose="02070309020205020404"/>
                        </a:rPr>
                        <a:t>1.</a:t>
                      </a:r>
                      <a:r>
                        <a:rPr lang="zh-CN" sz="2400" b="1" kern="100">
                          <a:latin typeface="+mn-lt"/>
                          <a:ea typeface="+mn-ea"/>
                          <a:cs typeface="Times New Roman" panose="02020603050405020304"/>
                        </a:rPr>
                        <a:t>综合思维：结合具体案例，分析产业转移的原因及其对区域发展的影响；分析我国</a:t>
                      </a:r>
                      <a:r>
                        <a:rPr lang="en-US" sz="2400" b="1" kern="100">
                          <a:latin typeface="+mn-lt"/>
                          <a:ea typeface="+mn-ea"/>
                          <a:cs typeface="Times New Roman" panose="02020603050405020304"/>
                        </a:rPr>
                        <a:t>“</a:t>
                      </a:r>
                      <a:r>
                        <a:rPr lang="zh-CN" sz="2400" b="1" kern="100">
                          <a:latin typeface="+mn-lt"/>
                          <a:ea typeface="+mn-ea"/>
                          <a:cs typeface="Times New Roman" panose="02020603050405020304"/>
                        </a:rPr>
                        <a:t>一带一路</a:t>
                      </a:r>
                      <a:r>
                        <a:rPr lang="en-US" sz="2400" b="1" kern="100">
                          <a:latin typeface="+mn-lt"/>
                          <a:ea typeface="+mn-ea"/>
                          <a:cs typeface="Times New Roman" panose="02020603050405020304"/>
                        </a:rPr>
                        <a:t>”</a:t>
                      </a:r>
                      <a:r>
                        <a:rPr lang="zh-CN" sz="2400" b="1" kern="100">
                          <a:latin typeface="+mn-lt"/>
                          <a:ea typeface="+mn-ea"/>
                          <a:cs typeface="Times New Roman" panose="02020603050405020304"/>
                        </a:rPr>
                        <a:t>建设的重要意义。</a:t>
                      </a:r>
                      <a:endParaRPr lang="zh-CN" sz="1000" b="1" kern="100">
                        <a:latin typeface="+mn-lt"/>
                        <a:ea typeface="+mn-ea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400" b="1" kern="100">
                          <a:latin typeface="+mn-lt"/>
                          <a:ea typeface="+mn-ea"/>
                          <a:cs typeface="Courier New" panose="02070309020205020404"/>
                        </a:rPr>
                        <a:t>2.</a:t>
                      </a:r>
                      <a:r>
                        <a:rPr lang="zh-CN" sz="2400" b="1" kern="100">
                          <a:latin typeface="+mn-lt"/>
                          <a:ea typeface="+mn-ea"/>
                          <a:cs typeface="Times New Roman" panose="02020603050405020304"/>
                        </a:rPr>
                        <a:t>区域认知：结合具体案例，分析产业转出区和承接区的区域差异，分析产业转移对转出区和承接区区域发展的不同影响。</a:t>
                      </a:r>
                      <a:endParaRPr lang="zh-CN" sz="1000" b="1" kern="100">
                        <a:latin typeface="+mn-lt"/>
                        <a:ea typeface="+mn-ea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400" b="1" kern="100">
                          <a:latin typeface="+mn-lt"/>
                          <a:ea typeface="+mn-ea"/>
                          <a:cs typeface="Courier New" panose="02070309020205020404"/>
                        </a:rPr>
                        <a:t>3.</a:t>
                      </a:r>
                      <a:r>
                        <a:rPr lang="zh-CN" sz="2400" b="1" kern="100">
                          <a:latin typeface="+mn-lt"/>
                          <a:ea typeface="+mn-ea"/>
                          <a:cs typeface="Times New Roman" panose="02020603050405020304"/>
                        </a:rPr>
                        <a:t>人地协调观：结合材料，分析我国</a:t>
                      </a:r>
                      <a:r>
                        <a:rPr lang="en-US" sz="2400" b="1" kern="100">
                          <a:latin typeface="+mn-lt"/>
                          <a:ea typeface="+mn-ea"/>
                          <a:cs typeface="Times New Roman" panose="02020603050405020304"/>
                        </a:rPr>
                        <a:t>“</a:t>
                      </a:r>
                      <a:r>
                        <a:rPr lang="zh-CN" sz="2400" b="1" kern="100">
                          <a:latin typeface="+mn-lt"/>
                          <a:ea typeface="+mn-ea"/>
                          <a:cs typeface="Times New Roman" panose="02020603050405020304"/>
                        </a:rPr>
                        <a:t>一带一路</a:t>
                      </a:r>
                      <a:r>
                        <a:rPr lang="en-US" sz="2400" b="1" kern="100">
                          <a:latin typeface="+mn-lt"/>
                          <a:ea typeface="+mn-ea"/>
                          <a:cs typeface="Times New Roman" panose="02020603050405020304"/>
                        </a:rPr>
                        <a:t>”</a:t>
                      </a:r>
                      <a:r>
                        <a:rPr lang="zh-CN" sz="2400" b="1" kern="100">
                          <a:latin typeface="+mn-lt"/>
                          <a:ea typeface="+mn-ea"/>
                          <a:cs typeface="Times New Roman" panose="02020603050405020304"/>
                        </a:rPr>
                        <a:t>建设对于促进沿线各国共同繁荣，打造人类命运共同体的作用。</a:t>
                      </a:r>
                      <a:endParaRPr lang="zh-CN" sz="2400" b="1" kern="100">
                        <a:latin typeface="+mn-lt"/>
                        <a:ea typeface="+mn-ea"/>
                        <a:cs typeface="Times New Roman" panose="02020603050405020304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07" name="图片 106" title=""/>
          <p:cNvPicPr/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8580" y="749300"/>
            <a:ext cx="6187440" cy="35223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矩形 1" title=""/>
          <p:cNvSpPr/>
          <p:nvPr>
            <p:custDataLst>
              <p:tags r:id="rId5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考向一：基础知识回顾</a:t>
            </a:r>
            <a:r>
              <a:rPr lang="en-US" altLang="zh-CN" sz="4000" b="1"/>
              <a:t>——</a:t>
            </a:r>
            <a:r>
              <a:rPr lang="zh-CN" altLang="en-US" sz="4000" b="1"/>
              <a:t>产业转移</a:t>
            </a:r>
            <a:endParaRPr lang="zh-CN" altLang="en-US" sz="4000" b="1"/>
          </a:p>
        </p:txBody>
      </p:sp>
      <p:pic>
        <p:nvPicPr>
          <p:cNvPr id="105" name="图片 104" title=""/>
          <p:cNvPicPr/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256020" y="738505"/>
            <a:ext cx="5770245" cy="36544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6" name="图片 105" title=""/>
          <p:cNvPicPr/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8580" y="2596515"/>
            <a:ext cx="6119495" cy="41389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8" name="图片 107" title=""/>
          <p:cNvPicPr/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6072505" y="2596515"/>
            <a:ext cx="6007735" cy="413893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1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>
            <p:custDataLst>
              <p:tags r:id="rId3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000" b="1"/>
              <a:t>考点一：基础知识回顾</a:t>
            </a:r>
            <a:endParaRPr lang="zh-CN" altLang="zh-CN" sz="4000" b="1"/>
          </a:p>
        </p:txBody>
      </p:sp>
      <p:sp>
        <p:nvSpPr>
          <p:cNvPr id="5" name="文本框 4" title=""/>
          <p:cNvSpPr txBox="1"/>
          <p:nvPr>
            <p:custDataLst>
              <p:tags r:id="rId4"/>
            </p:custDataLst>
          </p:nvPr>
        </p:nvSpPr>
        <p:spPr>
          <a:xfrm>
            <a:off x="97790" y="1263015"/>
            <a:ext cx="1543685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1.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概念：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8" name="矩形 7" title=""/>
          <p:cNvSpPr/>
          <p:nvPr>
            <p:custDataLst>
              <p:tags r:id="rId5"/>
            </p:custDataLst>
          </p:nvPr>
        </p:nvSpPr>
        <p:spPr>
          <a:xfrm>
            <a:off x="1503045" y="1132205"/>
            <a:ext cx="10594975" cy="121666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zh-CN" sz="2400">
                <a:latin typeface="微软雅黑" panose="020b0503020204020204" charset="-122"/>
                <a:ea typeface="微软雅黑"/>
                <a:sym typeface="思源黑体 CN Normal" panose="020b0400000000000000" pitchFamily="34" charset="-122"/>
              </a:rPr>
              <a:t>企业将产品生产的</a:t>
            </a:r>
            <a:r>
              <a:rPr lang="zh-CN" sz="2400" b="1">
                <a:solidFill>
                  <a:srgbClr val="0070C0"/>
                </a:solidFill>
                <a:latin typeface="微软雅黑" panose="020b0503020204020204" charset="-122"/>
                <a:ea typeface="微软雅黑"/>
                <a:sym typeface="思源黑体 CN Normal" panose="020b0400000000000000" pitchFamily="34" charset="-122"/>
              </a:rPr>
              <a:t>部分</a:t>
            </a:r>
            <a:r>
              <a:rPr lang="zh-CN" sz="2400">
                <a:latin typeface="微软雅黑" panose="020b0503020204020204" charset="-122"/>
                <a:ea typeface="微软雅黑"/>
                <a:sym typeface="思源黑体 CN Normal" panose="020b0400000000000000" pitchFamily="34" charset="-122"/>
              </a:rPr>
              <a:t>或</a:t>
            </a:r>
            <a:r>
              <a:rPr lang="zh-CN" sz="2400" b="1">
                <a:solidFill>
                  <a:srgbClr val="0070C0"/>
                </a:solidFill>
                <a:latin typeface="微软雅黑" panose="020b0503020204020204" charset="-122"/>
                <a:ea typeface="微软雅黑"/>
                <a:sym typeface="思源黑体 CN Normal" panose="020b0400000000000000" pitchFamily="34" charset="-122"/>
              </a:rPr>
              <a:t>全部</a:t>
            </a:r>
            <a:r>
              <a:rPr lang="zh-CN" sz="2400">
                <a:latin typeface="微软雅黑" panose="020b0503020204020204" charset="-122"/>
                <a:ea typeface="微软雅黑"/>
                <a:sym typeface="思源黑体 CN Normal" panose="020b0400000000000000" pitchFamily="34" charset="-122"/>
              </a:rPr>
              <a:t>由</a:t>
            </a:r>
            <a:r>
              <a:rPr lang="zh-CN" sz="2400" b="1">
                <a:solidFill>
                  <a:srgbClr val="0070C0"/>
                </a:solidFill>
                <a:latin typeface="微软雅黑" panose="020b0503020204020204" charset="-122"/>
                <a:ea typeface="微软雅黑"/>
                <a:sym typeface="思源黑体 CN Normal" panose="020b0400000000000000" pitchFamily="34" charset="-122"/>
              </a:rPr>
              <a:t>原生产地</a:t>
            </a:r>
            <a:r>
              <a:rPr lang="zh-CN" sz="2400">
                <a:latin typeface="微软雅黑" panose="020b0503020204020204" charset="-122"/>
                <a:ea typeface="微软雅黑"/>
                <a:sym typeface="思源黑体 CN Normal" panose="020b0400000000000000" pitchFamily="34" charset="-122"/>
              </a:rPr>
              <a:t>转移到</a:t>
            </a:r>
            <a:r>
              <a:rPr lang="zh-CN" sz="2400" b="1">
                <a:solidFill>
                  <a:srgbClr val="0070C0"/>
                </a:solidFill>
                <a:latin typeface="微软雅黑" panose="020b0503020204020204" charset="-122"/>
                <a:ea typeface="微软雅黑"/>
                <a:sym typeface="思源黑体 CN Normal" panose="020b0400000000000000" pitchFamily="34" charset="-122"/>
              </a:rPr>
              <a:t>其他地区</a:t>
            </a:r>
            <a:r>
              <a:rPr lang="zh-CN" sz="2400">
                <a:latin typeface="微软雅黑" panose="020b0503020204020204" charset="-122"/>
                <a:ea typeface="微软雅黑"/>
                <a:sym typeface="思源黑体 CN Normal" panose="020b0400000000000000" pitchFamily="34" charset="-122"/>
              </a:rPr>
              <a:t>的经济现象，通常是由相对发达的区域向欠发达区域转移。</a:t>
            </a:r>
            <a:endParaRPr lang="zh-CN" sz="2400">
              <a:latin typeface="微软雅黑" panose="020b0503020204020204" charset="-122"/>
              <a:ea typeface="微软雅黑"/>
              <a:sym typeface="思源黑体 CN Normal" panose="020b0400000000000000" pitchFamily="34" charset="-122"/>
            </a:endParaRPr>
          </a:p>
          <a:p>
            <a:pPr lvl="0" indent="0" algn="just">
              <a:lnSpc>
                <a:spcPct val="160000"/>
              </a:lnSpc>
              <a:buFont typeface="Wingdings" panose="05000000000000000000" pitchFamily="2" charset="2"/>
              <a:buNone/>
              <a:defRPr/>
            </a:pPr>
            <a:endParaRPr lang="zh-CN" altLang="en-US" sz="2400" b="1" kern="100"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思源黑体 CN Normal" panose="020b0400000000000000" pitchFamily="34" charset="-122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6"/>
            </p:custDataLst>
          </p:nvPr>
        </p:nvSpPr>
        <p:spPr>
          <a:xfrm>
            <a:off x="97790" y="3027045"/>
            <a:ext cx="1543685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2.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方式：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15" name="椭圆 14" title=""/>
          <p:cNvSpPr/>
          <p:nvPr>
            <p:custDataLst>
              <p:tags r:id="rId7"/>
            </p:custDataLst>
          </p:nvPr>
        </p:nvSpPr>
        <p:spPr>
          <a:xfrm>
            <a:off x="1655445" y="3742690"/>
            <a:ext cx="1988185" cy="178816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微软雅黑" panose="020b0503020204020204" charset="-122"/>
                <a:ea typeface="微软雅黑"/>
              </a:rPr>
              <a:t>产业</a:t>
            </a:r>
            <a:endParaRPr lang="en-US" altLang="zh-CN" sz="2800" b="1">
              <a:latin typeface="微软雅黑" panose="020b0503020204020204" charset="-122"/>
              <a:ea typeface="微软雅黑"/>
            </a:endParaRPr>
          </a:p>
          <a:p>
            <a:pPr algn="ctr"/>
            <a:r>
              <a:rPr lang="zh-CN" altLang="en-US" sz="2800" b="1">
                <a:latin typeface="微软雅黑" panose="020b0503020204020204" charset="-122"/>
                <a:ea typeface="微软雅黑"/>
              </a:rPr>
              <a:t>转出区</a:t>
            </a:r>
            <a:endParaRPr lang="zh-CN" altLang="en-US" sz="28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椭圆 15" title=""/>
          <p:cNvSpPr/>
          <p:nvPr>
            <p:custDataLst>
              <p:tags r:id="rId8"/>
            </p:custDataLst>
          </p:nvPr>
        </p:nvSpPr>
        <p:spPr>
          <a:xfrm>
            <a:off x="8592185" y="3742690"/>
            <a:ext cx="1988185" cy="178816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微软雅黑" panose="020b0503020204020204" charset="-122"/>
                <a:ea typeface="微软雅黑"/>
              </a:rPr>
              <a:t>产业</a:t>
            </a:r>
            <a:endParaRPr lang="en-US" altLang="zh-CN" sz="2800" b="1">
              <a:latin typeface="微软雅黑" panose="020b0503020204020204" charset="-122"/>
              <a:ea typeface="微软雅黑"/>
            </a:endParaRPr>
          </a:p>
          <a:p>
            <a:pPr algn="ctr"/>
            <a:r>
              <a:rPr lang="zh-CN" altLang="en-US" sz="2800" b="1">
                <a:latin typeface="微软雅黑" panose="020b0503020204020204" charset="-122"/>
                <a:ea typeface="微软雅黑"/>
              </a:rPr>
              <a:t>承接区</a:t>
            </a:r>
            <a:endParaRPr lang="zh-CN" altLang="en-US" sz="28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19" name="流程图: 离页连接符 9" title=""/>
          <p:cNvSpPr/>
          <p:nvPr>
            <p:custDataLst>
              <p:tags r:id="rId9"/>
            </p:custDataLst>
          </p:nvPr>
        </p:nvSpPr>
        <p:spPr>
          <a:xfrm>
            <a:off x="5389245" y="3115945"/>
            <a:ext cx="1057275" cy="1341755"/>
          </a:xfrm>
          <a:custGeom>
            <a:gdLst>
              <a:gd name="connsiteX0" fmla="*/ 0 w 10000"/>
              <a:gd name="connsiteY0" fmla="*/ 0 h 10000"/>
              <a:gd name="connsiteX1" fmla="*/ 10000 w 10000"/>
              <a:gd name="connsiteY1" fmla="*/ 0 h 10000"/>
              <a:gd name="connsiteX2" fmla="*/ 10000 w 10000"/>
              <a:gd name="connsiteY2" fmla="*/ 8000 h 10000"/>
              <a:gd name="connsiteX3" fmla="*/ 5000 w 10000"/>
              <a:gd name="connsiteY3" fmla="*/ 10000 h 10000"/>
              <a:gd name="connsiteX4" fmla="*/ 0 w 10000"/>
              <a:gd name="connsiteY4" fmla="*/ 8000 h 10000"/>
              <a:gd name="connsiteX5" fmla="*/ 0 w 10000"/>
              <a:gd name="connsiteY5" fmla="*/ 0 h 10000"/>
              <a:gd name="connsiteX0-1" fmla="*/ 0 w 10000"/>
              <a:gd name="connsiteY0-2" fmla="*/ 0 h 10000"/>
              <a:gd name="connsiteX1-3" fmla="*/ 5263 w 10000"/>
              <a:gd name="connsiteY1-4" fmla="*/ 2360 h 10000"/>
              <a:gd name="connsiteX2-5" fmla="*/ 10000 w 10000"/>
              <a:gd name="connsiteY2-6" fmla="*/ 0 h 10000"/>
              <a:gd name="connsiteX3-7" fmla="*/ 10000 w 10000"/>
              <a:gd name="connsiteY3-8" fmla="*/ 8000 h 10000"/>
              <a:gd name="connsiteX4-9" fmla="*/ 5000 w 10000"/>
              <a:gd name="connsiteY4-10" fmla="*/ 10000 h 10000"/>
              <a:gd name="connsiteX5-11" fmla="*/ 0 w 10000"/>
              <a:gd name="connsiteY5-12" fmla="*/ 8000 h 10000"/>
              <a:gd name="connsiteX6" fmla="*/ 0 w 10000"/>
              <a:gd name="connsiteY6" fmla="*/ 0 h 10000"/>
              <a:gd name="connsiteX0-13" fmla="*/ 0 w 10000"/>
              <a:gd name="connsiteY0-14" fmla="*/ 0 h 10000"/>
              <a:gd name="connsiteX1-15" fmla="*/ 5263 w 10000"/>
              <a:gd name="connsiteY1-16" fmla="*/ 1816 h 10000"/>
              <a:gd name="connsiteX2-17" fmla="*/ 10000 w 10000"/>
              <a:gd name="connsiteY2-18" fmla="*/ 0 h 10000"/>
              <a:gd name="connsiteX3-19" fmla="*/ 10000 w 10000"/>
              <a:gd name="connsiteY3-20" fmla="*/ 8000 h 10000"/>
              <a:gd name="connsiteX4-21" fmla="*/ 5000 w 10000"/>
              <a:gd name="connsiteY4-22" fmla="*/ 10000 h 10000"/>
              <a:gd name="connsiteX5-23" fmla="*/ 0 w 10000"/>
              <a:gd name="connsiteY5-24" fmla="*/ 8000 h 10000"/>
              <a:gd name="connsiteX6-25" fmla="*/ 0 w 10000"/>
              <a:gd name="connsiteY6-26" fmla="*/ 0 h 100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25" y="connsiteY6-26"/>
              </a:cxn>
            </a:cxnLst>
            <a:rect l="l" t="t" r="r" b="b"/>
            <a:pathLst>
              <a:path w="10000" h="10000">
                <a:moveTo>
                  <a:pt x="0" y="0"/>
                </a:moveTo>
                <a:cubicBezTo>
                  <a:pt x="1600" y="-13"/>
                  <a:pt x="3663" y="1829"/>
                  <a:pt x="5263" y="1816"/>
                </a:cubicBezTo>
                <a:lnTo>
                  <a:pt x="10000" y="0"/>
                </a:lnTo>
                <a:lnTo>
                  <a:pt x="10000" y="8000"/>
                </a:lnTo>
                <a:lnTo>
                  <a:pt x="5000" y="10000"/>
                </a:lnTo>
                <a:lnTo>
                  <a:pt x="0" y="8000"/>
                </a:lnTo>
                <a:lnTo>
                  <a:pt x="0" y="0"/>
                </a:lnTo>
                <a:close/>
              </a:path>
            </a:pathLst>
          </a:cu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企业</a:t>
            </a: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17" name="直接箭头连接符 16" title=""/>
          <p:cNvCxnSpPr/>
          <p:nvPr>
            <p:custDataLst>
              <p:tags r:id="rId10"/>
            </p:custDataLst>
          </p:nvPr>
        </p:nvCxnSpPr>
        <p:spPr>
          <a:xfrm>
            <a:off x="3904952" y="4537245"/>
            <a:ext cx="4419600" cy="0"/>
          </a:xfrm>
          <a:prstGeom prst="straightConnector1">
            <a:avLst/>
          </a:prstGeom>
          <a:solidFill>
            <a:srgbClr val="00B050"/>
          </a:solidFill>
          <a:ln w="76200">
            <a:gradFill flip="none" rotWithShape="1">
              <a:gsLst>
                <a:gs pos="0">
                  <a:schemeClr val="accent5">
                    <a:lumMod val="40000"/>
                    <a:lumOff val="60000"/>
                  </a:schemeClr>
                </a:gs>
                <a:gs pos="100000">
                  <a:srgbClr val="9DC3E6"/>
                </a:gs>
              </a:gsLst>
              <a:path path="circle">
                <a:fillToRect r="100000" b="100000"/>
              </a:path>
              <a:tileRect l="-100000" t="-100000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文本框 17" title=""/>
          <p:cNvSpPr txBox="1"/>
          <p:nvPr>
            <p:custDataLst>
              <p:tags r:id="rId11"/>
            </p:custDataLst>
          </p:nvPr>
        </p:nvSpPr>
        <p:spPr>
          <a:xfrm>
            <a:off x="3905463" y="4695388"/>
            <a:ext cx="4280662" cy="521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00B050"/>
                </a:solidFill>
              </a14:hiddenFill>
            </a:ext>
          </a:ex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charset="-122"/>
                <a:ea typeface="微软雅黑"/>
              </a:rPr>
              <a:t>对外直接投资建厂等方式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12"/>
            </p:custDataLst>
          </p:nvPr>
        </p:nvSpPr>
        <p:spPr>
          <a:xfrm>
            <a:off x="3643630" y="5190834"/>
            <a:ext cx="6097604" cy="369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00B050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在外建立企业、设立营销网络、设立研发机构</a:t>
            </a:r>
            <a:endParaRPr lang="zh-CN" alt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5" grpId="0"/>
      <p:bldP spid="16" grpId="0"/>
      <p:bldP spid="19" grpId="0"/>
      <p:bldP spid="18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>
            <p:custDataLst>
              <p:tags r:id="rId3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000" b="1"/>
              <a:t>考点一：基础知识回顾</a:t>
            </a:r>
            <a:endParaRPr lang="zh-CN" altLang="zh-CN" sz="4000" b="1"/>
          </a:p>
        </p:txBody>
      </p:sp>
      <p:sp>
        <p:nvSpPr>
          <p:cNvPr id="10" name="文本框 9" title=""/>
          <p:cNvSpPr txBox="1"/>
          <p:nvPr>
            <p:custDataLst>
              <p:tags r:id="rId4"/>
            </p:custDataLst>
          </p:nvPr>
        </p:nvSpPr>
        <p:spPr>
          <a:xfrm>
            <a:off x="97790" y="793750"/>
            <a:ext cx="1543685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3.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目的：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1641475" y="793750"/>
            <a:ext cx="1044067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降低生产成本</a:t>
            </a:r>
            <a:r>
              <a:rPr lang="zh-CN" altLang="en-US" sz="24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、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扩大销售市场</a:t>
            </a:r>
            <a:r>
              <a:rPr lang="zh-CN" altLang="en-US" sz="24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，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获得更多的收益和利润</a:t>
            </a:r>
            <a:r>
              <a:rPr lang="zh-CN" altLang="en-US" sz="24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，通过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对外直接</a:t>
            </a:r>
            <a:endParaRPr lang="zh-CN" altLang="en-US" sz="24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投资建厂</a:t>
            </a:r>
            <a:r>
              <a:rPr lang="zh-CN" altLang="en-US" sz="24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等方式，实现生产地转移。</a:t>
            </a:r>
            <a:endParaRPr lang="zh-CN" altLang="en-US" sz="2400"/>
          </a:p>
        </p:txBody>
      </p:sp>
      <p:sp>
        <p:nvSpPr>
          <p:cNvPr id="13" name="文本框 12" title=""/>
          <p:cNvSpPr txBox="1"/>
          <p:nvPr>
            <p:custDataLst>
              <p:tags r:id="rId6"/>
            </p:custDataLst>
          </p:nvPr>
        </p:nvSpPr>
        <p:spPr>
          <a:xfrm>
            <a:off x="0" y="1760220"/>
            <a:ext cx="12269470" cy="1038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sz="2800" b="1">
                <a:latin typeface="微软雅黑" panose="020b0503020204020204" charset="-122"/>
                <a:ea typeface="微软雅黑"/>
                <a:sym typeface="+mn-ea"/>
              </a:rPr>
              <a:t>产业转移的</a:t>
            </a:r>
            <a:r>
              <a:rPr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根本原因是利润</a:t>
            </a:r>
            <a:r>
              <a:rPr sz="2800" b="1">
                <a:latin typeface="微软雅黑" panose="020b0503020204020204" charset="-122"/>
                <a:ea typeface="微软雅黑"/>
                <a:sym typeface="+mn-ea"/>
              </a:rPr>
              <a:t>，利润与生产成本、市场份额有直接关系，如下图所示：</a:t>
            </a:r>
            <a:endParaRPr sz="2800" b="1">
              <a:latin typeface="微软雅黑" panose="020b0503020204020204" charset="-122"/>
              <a:ea typeface="微软雅黑"/>
              <a:sym typeface="+mn-ea"/>
            </a:endParaRPr>
          </a:p>
        </p:txBody>
      </p:sp>
      <p:pic>
        <p:nvPicPr>
          <p:cNvPr id="14" name="图片 -2147482563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22655" y="2935605"/>
            <a:ext cx="10346690" cy="32346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>
            <p:custDataLst>
              <p:tags r:id="rId3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000" b="1"/>
              <a:t>考点一：基础知识回顾</a:t>
            </a:r>
            <a:endParaRPr lang="zh-CN" altLang="zh-CN" sz="4000" b="1"/>
          </a:p>
        </p:txBody>
      </p:sp>
      <p:sp>
        <p:nvSpPr>
          <p:cNvPr id="10" name="文本框 9" title=""/>
          <p:cNvSpPr txBox="1"/>
          <p:nvPr>
            <p:custDataLst>
              <p:tags r:id="rId4"/>
            </p:custDataLst>
          </p:nvPr>
        </p:nvSpPr>
        <p:spPr>
          <a:xfrm>
            <a:off x="97790" y="793750"/>
            <a:ext cx="3321685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4.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产业转移的规律：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3" name="TextBox 2" title=""/>
          <p:cNvSpPr txBox="1"/>
          <p:nvPr>
            <p:custDataLst>
              <p:tags r:id="rId5"/>
            </p:custDataLst>
          </p:nvPr>
        </p:nvSpPr>
        <p:spPr>
          <a:xfrm>
            <a:off x="222176" y="1315920"/>
            <a:ext cx="11520000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ea typeface="微软雅黑"/>
                <a:cs typeface="Courier New" panose="02070309020205020404"/>
              </a:rPr>
              <a:t>(1)</a:t>
            </a:r>
            <a:r>
              <a:rPr lang="zh-CN" altLang="zh-CN" sz="2800" kern="100" smtClean="0">
                <a:ea typeface="微软雅黑"/>
                <a:cs typeface="Times New Roman" panose="02020603050405020304"/>
              </a:rPr>
              <a:t>转移主体</a:t>
            </a:r>
            <a:endParaRPr lang="zh-CN" altLang="zh-CN" sz="1050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ea typeface="微软雅黑"/>
                <a:cs typeface="Times New Roman" panose="02020603050405020304"/>
              </a:rPr>
              <a:t>先是劳动密集型产业和轻工业转移，然后是资金、技术密集型产业和重工业转移。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59393" name="Object 1" title=""/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727075" y="3462114"/>
          <a:ext cx="10737850" cy="23431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7" imgW="10757535" imgH="2353945" progId="Word.Document.12">
                  <p:embed/>
                </p:oleObj>
              </mc:Choice>
              <mc:Fallback>
                <p:oleObj name="文档" r:id="rId7" imgW="10757535" imgH="235394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727075" y="3462114"/>
                        <a:ext cx="10737850" cy="234315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93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9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矩形 4" title=""/>
          <p:cNvSpPr/>
          <p:nvPr>
            <p:custDataLst>
              <p:tags r:id="rId3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000" b="1"/>
              <a:t>考点一：基础知识回顾</a:t>
            </a:r>
            <a:endParaRPr lang="zh-CN" altLang="zh-CN" sz="4000" b="1"/>
          </a:p>
        </p:txBody>
      </p:sp>
      <p:sp>
        <p:nvSpPr>
          <p:cNvPr id="10" name="文本框 9" title=""/>
          <p:cNvSpPr txBox="1"/>
          <p:nvPr>
            <p:custDataLst>
              <p:tags r:id="rId4"/>
            </p:custDataLst>
          </p:nvPr>
        </p:nvSpPr>
        <p:spPr>
          <a:xfrm>
            <a:off x="97790" y="793750"/>
            <a:ext cx="3321685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4.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产业转移的规律：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6" name="TextBox 2" title=""/>
          <p:cNvSpPr txBox="1"/>
          <p:nvPr>
            <p:custDataLst>
              <p:tags r:id="rId5"/>
            </p:custDataLst>
          </p:nvPr>
        </p:nvSpPr>
        <p:spPr>
          <a:xfrm>
            <a:off x="3419475" y="664845"/>
            <a:ext cx="2425065" cy="65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  <a:tabLst>
                <a:tab pos="5581015"/>
              </a:tabLst>
            </a:pPr>
            <a:r>
              <a:rPr lang="en-US" altLang="zh-CN" sz="2800" kern="100" smtClean="0">
                <a:ea typeface="微软雅黑"/>
                <a:cs typeface="Courier New" panose="02070309020205020404"/>
              </a:rPr>
              <a:t>(2)</a:t>
            </a:r>
            <a:r>
              <a:rPr lang="zh-CN" altLang="zh-CN" sz="2800" kern="100" smtClean="0">
                <a:ea typeface="微软雅黑"/>
                <a:cs typeface="Times New Roman" panose="02020603050405020304"/>
              </a:rPr>
              <a:t>转移环节</a:t>
            </a:r>
            <a:endParaRPr lang="zh-CN" sz="1050" kern="100">
              <a:latin typeface="微软雅黑" panose="020b0503020204020204" charset="-122"/>
              <a:ea typeface="微软雅黑"/>
              <a:cs typeface="Courier New" panose="02070309020205020404"/>
            </a:endParaRPr>
          </a:p>
        </p:txBody>
      </p:sp>
      <p:pic>
        <p:nvPicPr>
          <p:cNvPr id="7" name="Picture 2" title="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77949" y="1702581"/>
            <a:ext cx="9070975" cy="46558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文本框 7" title=""/>
          <p:cNvSpPr txBox="1"/>
          <p:nvPr>
            <p:custDataLst>
              <p:tags r:id="rId8"/>
            </p:custDataLst>
          </p:nvPr>
        </p:nvSpPr>
        <p:spPr>
          <a:xfrm>
            <a:off x="1826895" y="4693285"/>
            <a:ext cx="60706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开发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9"/>
            </p:custDataLst>
          </p:nvPr>
        </p:nvSpPr>
        <p:spPr>
          <a:xfrm>
            <a:off x="2616200" y="4693285"/>
            <a:ext cx="60706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增长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0"/>
            </p:custDataLst>
          </p:nvPr>
        </p:nvSpPr>
        <p:spPr>
          <a:xfrm>
            <a:off x="3041015" y="4693285"/>
            <a:ext cx="60706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成熟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1"/>
            </p:custDataLst>
          </p:nvPr>
        </p:nvSpPr>
        <p:spPr>
          <a:xfrm>
            <a:off x="3648075" y="4693285"/>
            <a:ext cx="60706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衰退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2"/>
            </p:custDataLst>
          </p:nvPr>
        </p:nvSpPr>
        <p:spPr>
          <a:xfrm>
            <a:off x="7088505" y="4271010"/>
            <a:ext cx="44894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上游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3"/>
            </p:custDataLst>
          </p:nvPr>
        </p:nvSpPr>
        <p:spPr>
          <a:xfrm>
            <a:off x="7966075" y="4693285"/>
            <a:ext cx="44894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中游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4"/>
            </p:custDataLst>
          </p:nvPr>
        </p:nvSpPr>
        <p:spPr>
          <a:xfrm>
            <a:off x="8843645" y="4241165"/>
            <a:ext cx="448945" cy="8597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下游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矩形 4" title=""/>
          <p:cNvSpPr/>
          <p:nvPr>
            <p:custDataLst>
              <p:tags r:id="rId3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000" b="1"/>
              <a:t>考点一：基础知识回顾</a:t>
            </a:r>
            <a:endParaRPr lang="zh-CN" altLang="zh-CN" sz="4000" b="1"/>
          </a:p>
        </p:txBody>
      </p:sp>
      <p:sp>
        <p:nvSpPr>
          <p:cNvPr id="4" name="TextBox 2" title=""/>
          <p:cNvSpPr txBox="1"/>
          <p:nvPr>
            <p:custDataLst>
              <p:tags r:id="rId4"/>
            </p:custDataLst>
          </p:nvPr>
        </p:nvSpPr>
        <p:spPr>
          <a:xfrm>
            <a:off x="0" y="1474470"/>
            <a:ext cx="12097385" cy="52139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ea typeface="微软雅黑"/>
                <a:cs typeface="Courier New" panose="02070309020205020404"/>
              </a:rPr>
              <a:t>(3)</a:t>
            </a:r>
            <a:r>
              <a:rPr lang="zh-CN" altLang="zh-CN" sz="2800" kern="100" smtClean="0">
                <a:ea typeface="微软雅黑"/>
                <a:cs typeface="Times New Roman" panose="02020603050405020304"/>
              </a:rPr>
              <a:t>转移方向</a:t>
            </a:r>
            <a:endParaRPr lang="en-US" altLang="zh-CN" sz="2800" kern="100" smtClean="0">
              <a:ea typeface="微软雅黑"/>
              <a:cs typeface="Times New Roman" panose="020206030504050203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en-US" altLang="zh-CN" sz="2800" kern="100" smtClean="0">
              <a:ea typeface="微软雅黑"/>
              <a:cs typeface="Times New Roman" panose="020206030504050203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en-US" altLang="zh-CN" sz="2800" kern="100" smtClean="0">
              <a:ea typeface="微软雅黑"/>
              <a:cs typeface="Times New Roman" panose="020206030504050203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en-US" altLang="zh-CN" sz="2800" kern="100" smtClean="0">
              <a:ea typeface="微软雅黑"/>
              <a:cs typeface="Times New Roman" panose="020206030504050203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en-US" altLang="zh-CN" sz="2800" kern="100" smtClean="0">
              <a:ea typeface="微软雅黑"/>
              <a:cs typeface="Times New Roman" panose="020206030504050203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ea typeface="微软雅黑"/>
                <a:cs typeface="Times New Roman" panose="02020603050405020304"/>
              </a:rPr>
              <a:t>从劳动力在产业间的流动与分布来看，随着经济水平的提高，劳动力一般首先从第一产业向第二产业转移，再向第三产业转移；劳动力在产业间的分布状况表现为第一产业逐渐减少，第二产业先增后减，第三产业稳步增加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87042" name="Picture 2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 bwMode="auto">
          <a:xfrm>
            <a:off x="2845435" y="1350010"/>
            <a:ext cx="7505700" cy="329438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0" name="文本框 9" title=""/>
          <p:cNvSpPr txBox="1"/>
          <p:nvPr>
            <p:custDataLst>
              <p:tags r:id="rId7"/>
            </p:custDataLst>
          </p:nvPr>
        </p:nvSpPr>
        <p:spPr>
          <a:xfrm>
            <a:off x="97790" y="793750"/>
            <a:ext cx="3321685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4.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产业转移的规律：</a:t>
            </a:r>
            <a:endParaRPr lang="zh-CN" altLang="en-US" sz="2800">
              <a:solidFill>
                <a:srgbClr val="FF0000"/>
              </a:solidFill>
            </a:endParaRPr>
          </a:p>
        </p:txBody>
      </p:sp>
      <p:pic>
        <p:nvPicPr>
          <p:cNvPr id="2" name="Picture 2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1417300" y="109474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7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7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>
            <p:custDataLst>
              <p:tags r:id="rId3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000" b="1"/>
              <a:t>考点一：基础知识回顾</a:t>
            </a:r>
            <a:endParaRPr lang="zh-CN" altLang="zh-CN" sz="4000" b="1"/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55905" y="1035685"/>
            <a:ext cx="11680190" cy="5614422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  <a:sym typeface="+mn-ea"/>
              </a:rPr>
              <a:t>【概念区别】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宋体" panose="02010600030101010101" pitchFamily="2" charset="-122"/>
                <a:sym typeface="+mn-ea"/>
              </a:rPr>
              <a:t>产业升级与产业转移</a:t>
            </a:r>
            <a:endParaRPr lang="zh-CN" altLang="en-US" sz="2800">
              <a:latin typeface="微软雅黑" panose="020b0503020204020204" charset="-122"/>
              <a:ea typeface="微软雅黑"/>
              <a:cs typeface="宋体" panose="02010600030101010101" pitchFamily="2" charset="-122"/>
              <a:sym typeface="+mn-ea"/>
            </a:endParaRPr>
          </a:p>
          <a:p>
            <a:pPr lvl="0">
              <a:lnSpc>
                <a:spcPct val="130000"/>
              </a:lnSpc>
            </a:pPr>
            <a:r>
              <a:rPr lang="en-US" altLang="zh-CN" sz="2800">
                <a:latin typeface="Arial" pitchFamily="34" charset="0"/>
                <a:ea typeface="微软雅黑"/>
                <a:sym typeface="+mn-ea"/>
              </a:rPr>
              <a:t>       </a:t>
            </a:r>
            <a:r>
              <a:rPr lang="zh-CN" altLang="en-US" sz="2800">
                <a:latin typeface="Arial" pitchFamily="34" charset="0"/>
                <a:ea typeface="微软雅黑"/>
                <a:sym typeface="+mn-ea"/>
              </a:rPr>
              <a:t>产业结构升级：是指随着生产力的发展，在产业结构中，产业比重由第一产业占主导，逐渐过渡到第二产业占主导，直到第三产业占主导的发展过程。实质是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微软雅黑"/>
                <a:sym typeface="宋体" panose="02010600030101010101" pitchFamily="2" charset="-122"/>
              </a:rPr>
              <a:t>产业结构的改善和产业素质与效率的提高。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微软雅黑"/>
              <a:sym typeface="宋体" panose="02010600030101010101" pitchFamily="2" charset="-122"/>
            </a:endParaRPr>
          </a:p>
          <a:p>
            <a:pPr lvl="0">
              <a:lnSpc>
                <a:spcPct val="130000"/>
              </a:lnSpc>
            </a:pPr>
            <a:r>
              <a:rPr lang="en-US" altLang="zh-CN" sz="2800">
                <a:latin typeface="Arial" pitchFamily="34" charset="0"/>
                <a:ea typeface="微软雅黑"/>
                <a:sym typeface="宋体" panose="02010600030101010101" pitchFamily="2" charset="-122"/>
              </a:rPr>
              <a:t>      </a:t>
            </a:r>
            <a:r>
              <a:rPr lang="zh-CN" altLang="en-US" sz="2800">
                <a:latin typeface="Arial" pitchFamily="34" charset="0"/>
                <a:ea typeface="微软雅黑"/>
                <a:sym typeface="宋体" panose="02010600030101010101" pitchFamily="2" charset="-122"/>
              </a:rPr>
              <a:t>如发达国家：劳动密集型→资本密集型→知识密集型和服务业→主要生产高附加值和现代产业</a:t>
            </a:r>
            <a:endParaRPr lang="en-US" altLang="zh-CN" sz="2800">
              <a:latin typeface="Arial" pitchFamily="34" charset="0"/>
              <a:ea typeface="微软雅黑"/>
              <a:sym typeface="宋体" panose="02010600030101010101" pitchFamily="2" charset="-122"/>
            </a:endParaRPr>
          </a:p>
          <a:p>
            <a:pPr lvl="0">
              <a:lnSpc>
                <a:spcPct val="130000"/>
              </a:lnSpc>
            </a:pPr>
            <a:endParaRPr lang="zh-CN" altLang="en-US" sz="2800">
              <a:latin typeface="Arial" pitchFamily="34" charset="0"/>
              <a:ea typeface="微软雅黑"/>
              <a:sym typeface="宋体" panose="02010600030101010101" pitchFamily="2" charset="-122"/>
            </a:endParaRPr>
          </a:p>
          <a:p>
            <a:pPr lvl="0">
              <a:lnSpc>
                <a:spcPct val="130000"/>
              </a:lnSpc>
            </a:pPr>
            <a:r>
              <a:rPr lang="en-US" altLang="zh-CN" sz="2800">
                <a:latin typeface="Arial" pitchFamily="34" charset="0"/>
                <a:ea typeface="微软雅黑"/>
                <a:sym typeface="+mn-ea"/>
              </a:rPr>
              <a:t>      </a:t>
            </a:r>
            <a:r>
              <a:rPr lang="zh-CN" altLang="en-US" sz="2800">
                <a:latin typeface="Arial" pitchFamily="34" charset="0"/>
                <a:ea typeface="微软雅黑"/>
                <a:sym typeface="+mn-ea"/>
              </a:rPr>
              <a:t>产业转移是与产业升级相伴出现的一种现象。实质是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微软雅黑"/>
                <a:sym typeface="+mn-ea"/>
              </a:rPr>
              <a:t>企业在全球范围内寻找最优区位，以降低成本，获取更多利润，实现企业可持续发展。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微软雅黑"/>
            </a:endParaRPr>
          </a:p>
          <a:p>
            <a:pPr algn="l">
              <a:lnSpc>
                <a:spcPct val="130000"/>
              </a:lnSpc>
            </a:pPr>
            <a:endParaRPr lang="zh-CN" altLang="en-US" sz="2800">
              <a:latin typeface="微软雅黑" panose="020b0503020204020204" charset="-122"/>
              <a:ea typeface="微软雅黑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>
            <p:custDataLst>
              <p:tags r:id="rId3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考向二：影响产业转移的因素（重点）</a:t>
            </a:r>
            <a:endParaRPr lang="zh-CN" altLang="en-US" sz="4000" b="1"/>
          </a:p>
        </p:txBody>
      </p:sp>
      <p:pic>
        <p:nvPicPr>
          <p:cNvPr id="5" name="P_6_BD#971ff2575?parentnodeid=7e0e264a9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127750" y="991235"/>
            <a:ext cx="5975350" cy="483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b="0" g="0" r="0">
                    <a:alpha val="0"/>
                  </a:scrgbClr>
                </a:solidFill>
              </a14:hiddenFill>
            </a:ext>
          </a:extLst>
        </p:spPr>
      </p:pic>
      <p:sp>
        <p:nvSpPr>
          <p:cNvPr id="10" name="矩形 9" title=""/>
          <p:cNvSpPr/>
          <p:nvPr>
            <p:custDataLst>
              <p:tags r:id="rId6"/>
            </p:custDataLst>
          </p:nvPr>
        </p:nvSpPr>
        <p:spPr>
          <a:xfrm>
            <a:off x="6127750" y="2329180"/>
            <a:ext cx="392430" cy="135763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 title=""/>
          <p:cNvSpPr/>
          <p:nvPr>
            <p:custDataLst>
              <p:tags r:id="rId7"/>
            </p:custDataLst>
          </p:nvPr>
        </p:nvSpPr>
        <p:spPr>
          <a:xfrm>
            <a:off x="11723370" y="2317750"/>
            <a:ext cx="379730" cy="136906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 title=""/>
          <p:cNvSpPr/>
          <p:nvPr>
            <p:custDataLst>
              <p:tags r:id="rId8"/>
            </p:custDataLst>
          </p:nvPr>
        </p:nvSpPr>
        <p:spPr>
          <a:xfrm>
            <a:off x="6830695" y="991235"/>
            <a:ext cx="3267710" cy="31115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 title=""/>
          <p:cNvSpPr/>
          <p:nvPr>
            <p:custDataLst>
              <p:tags r:id="rId9"/>
            </p:custDataLst>
          </p:nvPr>
        </p:nvSpPr>
        <p:spPr>
          <a:xfrm>
            <a:off x="8326120" y="5508625"/>
            <a:ext cx="1166495" cy="31496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9" name="图片 108" title=""/>
          <p:cNvPicPr/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31750" y="3054985"/>
            <a:ext cx="5687060" cy="364109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0" name="图片 109" title=""/>
          <p:cNvPicPr/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1115" y="769620"/>
            <a:ext cx="5687695" cy="36791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8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-2147481548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 r:link="rId3"/>
          <a:stretch>
            <a:fillRect/>
          </a:stretch>
        </p:blipFill>
        <p:spPr>
          <a:xfrm>
            <a:off x="1654810" y="856615"/>
            <a:ext cx="8510905" cy="600138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矩形 6" title=""/>
          <p:cNvSpPr/>
          <p:nvPr>
            <p:custDataLst>
              <p:tags r:id="rId6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考向二：影响产业转移的因素（重点）</a:t>
            </a:r>
            <a:endParaRPr lang="zh-CN" altLang="en-US" sz="4000" b="1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4" name="圆角矩形 23" title=""/>
          <p:cNvSpPr/>
          <p:nvPr>
            <p:custDataLst>
              <p:tags r:id="rId4"/>
            </p:custDataLst>
          </p:nvPr>
        </p:nvSpPr>
        <p:spPr>
          <a:xfrm>
            <a:off x="826770" y="1217295"/>
            <a:ext cx="3335020" cy="650875"/>
          </a:xfrm>
          <a:prstGeom prst="roundRect">
            <a:avLst>
              <a:gd name="adj" fmla="val 5694"/>
            </a:avLst>
          </a:prstGeom>
          <a:solidFill>
            <a:srgbClr val="92D050"/>
          </a:solidFill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200">
                <a:solidFill>
                  <a:srgbClr val="FF0000"/>
                </a:solidFill>
                <a:uFillTx/>
              </a:rPr>
              <a:t>产业转出区</a:t>
            </a:r>
            <a:endParaRPr lang="zh-CN" altLang="en-US" sz="2000" b="1" spc="200">
              <a:solidFill>
                <a:srgbClr val="FF0000"/>
              </a:solidFill>
              <a:uFillTx/>
            </a:endParaRPr>
          </a:p>
          <a:p>
            <a:pPr algn="ctr"/>
            <a:r>
              <a:rPr lang="zh-CN" altLang="en-US" sz="2000" b="1" spc="200">
                <a:solidFill>
                  <a:srgbClr val="FF0000"/>
                </a:solidFill>
                <a:uFillTx/>
              </a:rPr>
              <a:t>（发达国家或地区）</a:t>
            </a:r>
            <a:endParaRPr lang="zh-CN" altLang="en-US" sz="2000" b="1" spc="200">
              <a:solidFill>
                <a:srgbClr val="FF0000"/>
              </a:solidFill>
              <a:uFillTx/>
            </a:endParaRPr>
          </a:p>
        </p:txBody>
      </p:sp>
      <p:sp>
        <p:nvSpPr>
          <p:cNvPr id="61" name="圆角矩形 60" title=""/>
          <p:cNvSpPr/>
          <p:nvPr>
            <p:custDataLst>
              <p:tags r:id="rId5"/>
            </p:custDataLst>
          </p:nvPr>
        </p:nvSpPr>
        <p:spPr>
          <a:xfrm>
            <a:off x="826770" y="2113280"/>
            <a:ext cx="3335020" cy="755015"/>
          </a:xfrm>
          <a:prstGeom prst="roundRect">
            <a:avLst>
              <a:gd name="adj" fmla="val 4090"/>
            </a:avLst>
          </a:prstGeom>
          <a:solidFill>
            <a:srgbClr val="92D050"/>
          </a:solidFill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 fontAlgn="auto">
              <a:lnSpc>
                <a:spcPct val="110000"/>
              </a:lnSpc>
              <a:buClrTx/>
              <a:buSzTx/>
              <a:buFontTx/>
            </a:pPr>
            <a:r>
              <a:rPr lang="zh-CN" altLang="en-US" sz="2000" b="1" spc="200">
                <a:solidFill>
                  <a:srgbClr val="FF0000"/>
                </a:solidFill>
                <a:uFillTx/>
                <a:sym typeface="+mn-ea"/>
              </a:rPr>
              <a:t>生产要素集中到新产业，为产业结构调整创造条件</a:t>
            </a:r>
            <a:endParaRPr lang="zh-CN" altLang="en-US" sz="2000" b="1" spc="200">
              <a:solidFill>
                <a:srgbClr val="FF0000"/>
              </a:solidFill>
              <a:uFillTx/>
              <a:sym typeface="+mn-ea"/>
            </a:endParaRPr>
          </a:p>
        </p:txBody>
      </p:sp>
      <p:cxnSp>
        <p:nvCxnSpPr>
          <p:cNvPr id="100" name="直接箭头连接符 99" title=""/>
          <p:cNvCxnSpPr>
            <a:stCxn id="61" idx="3"/>
            <a:endCxn id="21" idx="1"/>
          </p:cNvCxnSpPr>
          <p:nvPr>
            <p:custDataLst>
              <p:tags r:id="rId6"/>
            </p:custDataLst>
          </p:nvPr>
        </p:nvCxnSpPr>
        <p:spPr>
          <a:xfrm>
            <a:off x="4161790" y="2491105"/>
            <a:ext cx="852170" cy="0"/>
          </a:xfrm>
          <a:prstGeom prst="straightConnector1">
            <a:avLst/>
          </a:prstGeom>
          <a:solidFill>
            <a:srgbClr val="92D050"/>
          </a:solidFill>
          <a:ln w="15875">
            <a:solidFill>
              <a:schemeClr val="accent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圆角矩形 5" title=""/>
          <p:cNvSpPr/>
          <p:nvPr>
            <p:custDataLst>
              <p:tags r:id="rId7"/>
            </p:custDataLst>
          </p:nvPr>
        </p:nvSpPr>
        <p:spPr>
          <a:xfrm>
            <a:off x="5013960" y="1217295"/>
            <a:ext cx="2551430" cy="650875"/>
          </a:xfrm>
          <a:prstGeom prst="roundRect">
            <a:avLst>
              <a:gd name="adj" fmla="val 5694"/>
            </a:avLst>
          </a:prstGeom>
          <a:solidFill>
            <a:srgbClr val="92D050"/>
          </a:solidFill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200">
                <a:solidFill>
                  <a:srgbClr val="FF0000"/>
                </a:solidFill>
                <a:uFillTx/>
              </a:rPr>
              <a:t>产业转移对区域发展的影响</a:t>
            </a:r>
            <a:endParaRPr lang="zh-CN" altLang="en-US" sz="2000" b="1" spc="200">
              <a:solidFill>
                <a:srgbClr val="FF0000"/>
              </a:solidFill>
              <a:uFillTx/>
            </a:endParaRPr>
          </a:p>
        </p:txBody>
      </p:sp>
      <p:sp>
        <p:nvSpPr>
          <p:cNvPr id="9" name="圆角矩形 8" title=""/>
          <p:cNvSpPr/>
          <p:nvPr>
            <p:custDataLst>
              <p:tags r:id="rId8"/>
            </p:custDataLst>
          </p:nvPr>
        </p:nvSpPr>
        <p:spPr>
          <a:xfrm>
            <a:off x="8488680" y="1217295"/>
            <a:ext cx="3335020" cy="650875"/>
          </a:xfrm>
          <a:prstGeom prst="roundRect">
            <a:avLst>
              <a:gd name="adj" fmla="val 5694"/>
            </a:avLst>
          </a:prstGeom>
          <a:solidFill>
            <a:srgbClr val="92D050"/>
          </a:solidFill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200">
                <a:solidFill>
                  <a:srgbClr val="FF0000"/>
                </a:solidFill>
                <a:uFillTx/>
              </a:rPr>
              <a:t>产业承接区</a:t>
            </a:r>
            <a:endParaRPr lang="zh-CN" altLang="en-US" sz="2000" b="1" spc="200">
              <a:solidFill>
                <a:srgbClr val="FF0000"/>
              </a:solidFill>
              <a:uFillTx/>
            </a:endParaRPr>
          </a:p>
          <a:p>
            <a:pPr algn="ctr"/>
            <a:r>
              <a:rPr lang="zh-CN" altLang="en-US" sz="2000" b="1" spc="200">
                <a:solidFill>
                  <a:srgbClr val="FF0000"/>
                </a:solidFill>
                <a:uFillTx/>
              </a:rPr>
              <a:t>（发展中国家或地区）</a:t>
            </a:r>
            <a:endParaRPr lang="zh-CN" altLang="en-US" sz="2000" b="1" spc="200">
              <a:solidFill>
                <a:srgbClr val="FF0000"/>
              </a:solidFill>
              <a:uFillTx/>
            </a:endParaRPr>
          </a:p>
        </p:txBody>
      </p:sp>
      <p:sp>
        <p:nvSpPr>
          <p:cNvPr id="12" name="圆角矩形 11" title=""/>
          <p:cNvSpPr/>
          <p:nvPr>
            <p:custDataLst>
              <p:tags r:id="rId9"/>
            </p:custDataLst>
          </p:nvPr>
        </p:nvSpPr>
        <p:spPr>
          <a:xfrm>
            <a:off x="826770" y="3028950"/>
            <a:ext cx="3335020" cy="932180"/>
          </a:xfrm>
          <a:prstGeom prst="roundRect">
            <a:avLst>
              <a:gd name="adj" fmla="val 4090"/>
            </a:avLst>
          </a:prstGeom>
          <a:solidFill>
            <a:srgbClr val="92D050"/>
          </a:solidFill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 fontAlgn="auto">
              <a:lnSpc>
                <a:spcPct val="110000"/>
              </a:lnSpc>
              <a:buClrTx/>
              <a:buSzTx/>
              <a:buFontTx/>
            </a:pPr>
            <a:r>
              <a:rPr lang="zh-CN" altLang="en-US" sz="1800" b="1" spc="200">
                <a:solidFill>
                  <a:srgbClr val="FF0000"/>
                </a:solidFill>
                <a:uFillTx/>
                <a:sym typeface="+mn-ea"/>
              </a:rPr>
              <a:t>发展处于开发期或增长期的产业们，进行产品的设计和组织营销</a:t>
            </a:r>
            <a:endParaRPr lang="zh-CN" altLang="en-US" sz="1800" b="1" spc="200">
              <a:solidFill>
                <a:srgbClr val="FF0000"/>
              </a:solidFill>
              <a:uFillTx/>
              <a:sym typeface="+mn-ea"/>
            </a:endParaRPr>
          </a:p>
        </p:txBody>
      </p:sp>
      <p:sp>
        <p:nvSpPr>
          <p:cNvPr id="13" name="圆角矩形 12" title=""/>
          <p:cNvSpPr/>
          <p:nvPr>
            <p:custDataLst>
              <p:tags r:id="rId10"/>
            </p:custDataLst>
          </p:nvPr>
        </p:nvSpPr>
        <p:spPr>
          <a:xfrm>
            <a:off x="826770" y="4114800"/>
            <a:ext cx="3335020" cy="755015"/>
          </a:xfrm>
          <a:prstGeom prst="roundRect">
            <a:avLst>
              <a:gd name="adj" fmla="val 4090"/>
            </a:avLst>
          </a:prstGeom>
          <a:solidFill>
            <a:srgbClr val="92D050"/>
          </a:solidFill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 fontAlgn="auto">
              <a:lnSpc>
                <a:spcPct val="110000"/>
              </a:lnSpc>
              <a:buClrTx/>
              <a:buSzTx/>
              <a:buFontTx/>
            </a:pPr>
            <a:r>
              <a:rPr lang="zh-CN" altLang="en-US" sz="2000" b="1" spc="200">
                <a:solidFill>
                  <a:srgbClr val="FF0000"/>
                </a:solidFill>
                <a:uFillTx/>
                <a:sym typeface="+mn-ea"/>
              </a:rPr>
              <a:t>污染产业转出，污染减少，环境质量改善</a:t>
            </a:r>
            <a:endParaRPr lang="zh-CN" altLang="en-US" sz="2000" b="1" spc="200">
              <a:solidFill>
                <a:srgbClr val="FF0000"/>
              </a:solidFill>
              <a:uFillTx/>
              <a:sym typeface="+mn-ea"/>
            </a:endParaRPr>
          </a:p>
        </p:txBody>
      </p:sp>
      <p:sp>
        <p:nvSpPr>
          <p:cNvPr id="14" name="圆角矩形 13" title=""/>
          <p:cNvSpPr/>
          <p:nvPr>
            <p:custDataLst>
              <p:tags r:id="rId11"/>
            </p:custDataLst>
          </p:nvPr>
        </p:nvSpPr>
        <p:spPr>
          <a:xfrm>
            <a:off x="826770" y="5115560"/>
            <a:ext cx="3335020" cy="755015"/>
          </a:xfrm>
          <a:prstGeom prst="roundRect">
            <a:avLst>
              <a:gd name="adj" fmla="val 4090"/>
            </a:avLst>
          </a:prstGeom>
          <a:solidFill>
            <a:srgbClr val="92D050"/>
          </a:solidFill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 fontAlgn="auto">
              <a:lnSpc>
                <a:spcPct val="110000"/>
              </a:lnSpc>
              <a:buClrTx/>
              <a:buSzTx/>
              <a:buFontTx/>
            </a:pPr>
            <a:r>
              <a:rPr lang="zh-CN" altLang="en-US" sz="2000" b="1" spc="200">
                <a:solidFill>
                  <a:srgbClr val="FF0000"/>
                </a:solidFill>
                <a:uFillTx/>
                <a:sym typeface="+mn-ea"/>
              </a:rPr>
              <a:t>随着产业转出，就业机会减少，失业人口增加</a:t>
            </a:r>
            <a:endParaRPr lang="zh-CN" altLang="en-US" sz="2000" b="1" spc="200">
              <a:solidFill>
                <a:srgbClr val="FF0000"/>
              </a:solidFill>
              <a:uFillTx/>
              <a:sym typeface="+mn-ea"/>
            </a:endParaRPr>
          </a:p>
        </p:txBody>
      </p:sp>
      <p:sp>
        <p:nvSpPr>
          <p:cNvPr id="15" name="圆角矩形 14" title=""/>
          <p:cNvSpPr/>
          <p:nvPr>
            <p:custDataLst>
              <p:tags r:id="rId12"/>
            </p:custDataLst>
          </p:nvPr>
        </p:nvSpPr>
        <p:spPr>
          <a:xfrm>
            <a:off x="8488680" y="2113280"/>
            <a:ext cx="3335020" cy="755015"/>
          </a:xfrm>
          <a:prstGeom prst="roundRect">
            <a:avLst>
              <a:gd name="adj" fmla="val 4090"/>
            </a:avLst>
          </a:prstGeom>
          <a:solidFill>
            <a:srgbClr val="92D050"/>
          </a:solidFill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 fontAlgn="auto">
              <a:lnSpc>
                <a:spcPct val="110000"/>
              </a:lnSpc>
              <a:buClrTx/>
              <a:buSzTx/>
              <a:buFontTx/>
            </a:pPr>
            <a:r>
              <a:rPr lang="zh-CN" altLang="en-US" b="1" spc="200">
                <a:solidFill>
                  <a:srgbClr val="FF0000"/>
                </a:solidFill>
                <a:uFillTx/>
                <a:sym typeface="+mn-ea"/>
              </a:rPr>
              <a:t>加快经济结构调整，缩短产业升级时间，加快工业化</a:t>
            </a:r>
            <a:endParaRPr lang="zh-CN" altLang="en-US" b="1" spc="200">
              <a:solidFill>
                <a:srgbClr val="FF0000"/>
              </a:solidFill>
              <a:uFillTx/>
              <a:sym typeface="+mn-ea"/>
            </a:endParaRPr>
          </a:p>
        </p:txBody>
      </p:sp>
      <p:sp>
        <p:nvSpPr>
          <p:cNvPr id="7" name="圆角矩形 6" title=""/>
          <p:cNvSpPr/>
          <p:nvPr>
            <p:custDataLst>
              <p:tags r:id="rId13"/>
            </p:custDataLst>
          </p:nvPr>
        </p:nvSpPr>
        <p:spPr>
          <a:xfrm>
            <a:off x="8488680" y="3114040"/>
            <a:ext cx="3335020" cy="755015"/>
          </a:xfrm>
          <a:prstGeom prst="roundRect">
            <a:avLst>
              <a:gd name="adj" fmla="val 4090"/>
            </a:avLst>
          </a:prstGeom>
          <a:solidFill>
            <a:srgbClr val="92D050"/>
          </a:solidFill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 fontAlgn="auto">
              <a:lnSpc>
                <a:spcPct val="110000"/>
              </a:lnSpc>
              <a:buClrTx/>
              <a:buSzTx/>
              <a:buFontTx/>
            </a:pPr>
            <a:r>
              <a:rPr lang="zh-CN" altLang="en-US" sz="2000" b="1" spc="200">
                <a:solidFill>
                  <a:srgbClr val="FF0000"/>
                </a:solidFill>
                <a:uFillTx/>
                <a:sym typeface="+mn-ea"/>
              </a:rPr>
              <a:t>发展处于成熟期或衰退期的产业，从事产品加工</a:t>
            </a:r>
            <a:endParaRPr lang="zh-CN" altLang="en-US" sz="2000" b="1" spc="200">
              <a:solidFill>
                <a:srgbClr val="FF0000"/>
              </a:solidFill>
              <a:uFillTx/>
              <a:sym typeface="+mn-ea"/>
            </a:endParaRPr>
          </a:p>
        </p:txBody>
      </p:sp>
      <p:sp>
        <p:nvSpPr>
          <p:cNvPr id="19" name="圆角矩形 18" title=""/>
          <p:cNvSpPr/>
          <p:nvPr>
            <p:custDataLst>
              <p:tags r:id="rId14"/>
            </p:custDataLst>
          </p:nvPr>
        </p:nvSpPr>
        <p:spPr>
          <a:xfrm>
            <a:off x="8488680" y="4114800"/>
            <a:ext cx="3335020" cy="755015"/>
          </a:xfrm>
          <a:prstGeom prst="roundRect">
            <a:avLst>
              <a:gd name="adj" fmla="val 4090"/>
            </a:avLst>
          </a:prstGeom>
          <a:solidFill>
            <a:srgbClr val="92D050"/>
          </a:solidFill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 fontAlgn="auto">
              <a:lnSpc>
                <a:spcPct val="110000"/>
              </a:lnSpc>
              <a:buClrTx/>
              <a:buSzTx/>
              <a:buFontTx/>
            </a:pPr>
            <a:r>
              <a:rPr lang="zh-CN" altLang="en-US" sz="2000" b="1" spc="200">
                <a:solidFill>
                  <a:srgbClr val="FF0000"/>
                </a:solidFill>
                <a:uFillTx/>
                <a:sym typeface="+mn-ea"/>
              </a:rPr>
              <a:t>接收污染企业，污染加重，环境质量下降</a:t>
            </a:r>
            <a:endParaRPr lang="zh-CN" altLang="en-US" sz="2000" b="1" spc="200">
              <a:solidFill>
                <a:srgbClr val="FF0000"/>
              </a:solidFill>
              <a:uFillTx/>
              <a:sym typeface="+mn-ea"/>
            </a:endParaRPr>
          </a:p>
        </p:txBody>
      </p:sp>
      <p:sp>
        <p:nvSpPr>
          <p:cNvPr id="20" name="圆角矩形 19" title=""/>
          <p:cNvSpPr/>
          <p:nvPr>
            <p:custDataLst>
              <p:tags r:id="rId15"/>
            </p:custDataLst>
          </p:nvPr>
        </p:nvSpPr>
        <p:spPr>
          <a:xfrm>
            <a:off x="8488680" y="5114925"/>
            <a:ext cx="3335020" cy="755015"/>
          </a:xfrm>
          <a:prstGeom prst="roundRect">
            <a:avLst>
              <a:gd name="adj" fmla="val 4090"/>
            </a:avLst>
          </a:prstGeom>
          <a:solidFill>
            <a:srgbClr val="92D050"/>
          </a:solidFill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 fontAlgn="auto">
              <a:lnSpc>
                <a:spcPct val="110000"/>
              </a:lnSpc>
              <a:buClrTx/>
              <a:buSzTx/>
              <a:buFontTx/>
            </a:pPr>
            <a:r>
              <a:rPr lang="zh-CN" altLang="en-US" sz="2000" b="1" spc="200">
                <a:solidFill>
                  <a:srgbClr val="FF0000"/>
                </a:solidFill>
                <a:uFillTx/>
                <a:sym typeface="+mn-ea"/>
              </a:rPr>
              <a:t>大量产业迁入，就业机会增加，缓解就业压力</a:t>
            </a:r>
            <a:endParaRPr lang="zh-CN" altLang="en-US" sz="2000" b="1" spc="200">
              <a:solidFill>
                <a:srgbClr val="FF0000"/>
              </a:solidFill>
              <a:uFillTx/>
              <a:sym typeface="+mn-ea"/>
            </a:endParaRPr>
          </a:p>
        </p:txBody>
      </p:sp>
      <p:sp>
        <p:nvSpPr>
          <p:cNvPr id="21" name="圆角矩形 20" title=""/>
          <p:cNvSpPr/>
          <p:nvPr>
            <p:custDataLst>
              <p:tags r:id="rId16"/>
            </p:custDataLst>
          </p:nvPr>
        </p:nvSpPr>
        <p:spPr>
          <a:xfrm>
            <a:off x="5013960" y="2113280"/>
            <a:ext cx="2551430" cy="755015"/>
          </a:xfrm>
          <a:prstGeom prst="roundRect">
            <a:avLst>
              <a:gd name="adj" fmla="val 4090"/>
            </a:avLst>
          </a:prstGeom>
          <a:solidFill>
            <a:srgbClr val="92D050"/>
          </a:solidFill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 fontAlgn="auto">
              <a:lnSpc>
                <a:spcPct val="110000"/>
              </a:lnSpc>
              <a:buClrTx/>
              <a:buSzTx/>
              <a:buFontTx/>
            </a:pPr>
            <a:r>
              <a:rPr lang="zh-CN" altLang="en-US" sz="2000" b="1" spc="200">
                <a:solidFill>
                  <a:srgbClr val="FF0000"/>
                </a:solidFill>
                <a:uFillTx/>
                <a:sym typeface="+mn-ea"/>
              </a:rPr>
              <a:t>促进区域产业结构调整</a:t>
            </a:r>
            <a:endParaRPr lang="zh-CN" altLang="en-US" sz="2000" b="1" spc="200">
              <a:solidFill>
                <a:srgbClr val="FF0000"/>
              </a:solidFill>
              <a:uFillTx/>
              <a:sym typeface="+mn-ea"/>
            </a:endParaRPr>
          </a:p>
        </p:txBody>
      </p:sp>
      <p:sp>
        <p:nvSpPr>
          <p:cNvPr id="22" name="圆角矩形 21" title=""/>
          <p:cNvSpPr/>
          <p:nvPr>
            <p:custDataLst>
              <p:tags r:id="rId17"/>
            </p:custDataLst>
          </p:nvPr>
        </p:nvSpPr>
        <p:spPr>
          <a:xfrm>
            <a:off x="5013960" y="3113405"/>
            <a:ext cx="2551430" cy="755015"/>
          </a:xfrm>
          <a:prstGeom prst="roundRect">
            <a:avLst>
              <a:gd name="adj" fmla="val 4090"/>
            </a:avLst>
          </a:prstGeom>
          <a:solidFill>
            <a:srgbClr val="92D050"/>
          </a:solidFill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 fontAlgn="auto">
              <a:lnSpc>
                <a:spcPct val="110000"/>
              </a:lnSpc>
              <a:buClrTx/>
              <a:buSzTx/>
              <a:buFontTx/>
            </a:pPr>
            <a:r>
              <a:rPr lang="zh-CN" altLang="en-US" sz="2000" b="1" spc="200">
                <a:solidFill>
                  <a:srgbClr val="FF0000"/>
                </a:solidFill>
                <a:uFillTx/>
                <a:sym typeface="+mn-ea"/>
              </a:rPr>
              <a:t>促进区域产业分工与合作</a:t>
            </a:r>
            <a:endParaRPr lang="zh-CN" altLang="en-US" sz="2000" b="1" spc="200">
              <a:solidFill>
                <a:srgbClr val="FF0000"/>
              </a:solidFill>
              <a:uFillTx/>
              <a:sym typeface="+mn-ea"/>
            </a:endParaRPr>
          </a:p>
        </p:txBody>
      </p:sp>
      <p:sp>
        <p:nvSpPr>
          <p:cNvPr id="23" name="圆角矩形 22" title=""/>
          <p:cNvSpPr/>
          <p:nvPr>
            <p:custDataLst>
              <p:tags r:id="rId18"/>
            </p:custDataLst>
          </p:nvPr>
        </p:nvSpPr>
        <p:spPr>
          <a:xfrm>
            <a:off x="5013960" y="4113530"/>
            <a:ext cx="2551430" cy="755015"/>
          </a:xfrm>
          <a:prstGeom prst="roundRect">
            <a:avLst>
              <a:gd name="adj" fmla="val 4090"/>
            </a:avLst>
          </a:prstGeom>
          <a:solidFill>
            <a:srgbClr val="92D050"/>
          </a:solidFill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 fontAlgn="auto">
              <a:lnSpc>
                <a:spcPct val="110000"/>
              </a:lnSpc>
              <a:buClrTx/>
              <a:buSzTx/>
              <a:buFontTx/>
            </a:pPr>
            <a:r>
              <a:rPr lang="zh-CN" altLang="en-US" sz="2000" b="1" spc="200">
                <a:solidFill>
                  <a:srgbClr val="FF0000"/>
                </a:solidFill>
                <a:uFillTx/>
                <a:sym typeface="+mn-ea"/>
              </a:rPr>
              <a:t>改变区域地理环境</a:t>
            </a:r>
            <a:endParaRPr lang="zh-CN" altLang="en-US" sz="2000" b="1" spc="200">
              <a:solidFill>
                <a:srgbClr val="FF0000"/>
              </a:solidFill>
              <a:uFillTx/>
              <a:sym typeface="+mn-ea"/>
            </a:endParaRPr>
          </a:p>
        </p:txBody>
      </p:sp>
      <p:sp>
        <p:nvSpPr>
          <p:cNvPr id="5" name="圆角矩形 4" title=""/>
          <p:cNvSpPr/>
          <p:nvPr>
            <p:custDataLst>
              <p:tags r:id="rId19"/>
            </p:custDataLst>
          </p:nvPr>
        </p:nvSpPr>
        <p:spPr>
          <a:xfrm>
            <a:off x="5013960" y="5113655"/>
            <a:ext cx="2551430" cy="755015"/>
          </a:xfrm>
          <a:prstGeom prst="roundRect">
            <a:avLst>
              <a:gd name="adj" fmla="val 4090"/>
            </a:avLst>
          </a:prstGeom>
          <a:solidFill>
            <a:srgbClr val="92D050"/>
          </a:solidFill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 fontAlgn="auto">
              <a:lnSpc>
                <a:spcPct val="110000"/>
              </a:lnSpc>
              <a:buClrTx/>
              <a:buSzTx/>
              <a:buFontTx/>
            </a:pPr>
            <a:r>
              <a:rPr lang="zh-CN" altLang="en-US" sz="2000" b="1" spc="200">
                <a:solidFill>
                  <a:srgbClr val="FF0000"/>
                </a:solidFill>
                <a:uFillTx/>
                <a:sym typeface="+mn-ea"/>
              </a:rPr>
              <a:t>改变劳动力就业的空间分布</a:t>
            </a:r>
            <a:endParaRPr lang="zh-CN" altLang="en-US" sz="2000" b="1" spc="200">
              <a:solidFill>
                <a:srgbClr val="FF0000"/>
              </a:solidFill>
              <a:uFillTx/>
              <a:sym typeface="+mn-ea"/>
            </a:endParaRPr>
          </a:p>
        </p:txBody>
      </p:sp>
      <p:cxnSp>
        <p:nvCxnSpPr>
          <p:cNvPr id="27" name="直接箭头连接符 26" title=""/>
          <p:cNvCxnSpPr/>
          <p:nvPr>
            <p:custDataLst>
              <p:tags r:id="rId20"/>
            </p:custDataLst>
          </p:nvPr>
        </p:nvCxnSpPr>
        <p:spPr>
          <a:xfrm>
            <a:off x="4161790" y="3491865"/>
            <a:ext cx="852170" cy="0"/>
          </a:xfrm>
          <a:prstGeom prst="straightConnector1">
            <a:avLst/>
          </a:prstGeom>
          <a:solidFill>
            <a:srgbClr val="92D050"/>
          </a:solidFill>
          <a:ln w="15875">
            <a:solidFill>
              <a:schemeClr val="accent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箭头连接符 27" title=""/>
          <p:cNvCxnSpPr/>
          <p:nvPr>
            <p:custDataLst>
              <p:tags r:id="rId21"/>
            </p:custDataLst>
          </p:nvPr>
        </p:nvCxnSpPr>
        <p:spPr>
          <a:xfrm>
            <a:off x="4161790" y="4492625"/>
            <a:ext cx="852170" cy="0"/>
          </a:xfrm>
          <a:prstGeom prst="straightConnector1">
            <a:avLst/>
          </a:prstGeom>
          <a:solidFill>
            <a:srgbClr val="92D050"/>
          </a:solidFill>
          <a:ln w="15875">
            <a:solidFill>
              <a:schemeClr val="accent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箭头连接符 28" title=""/>
          <p:cNvCxnSpPr/>
          <p:nvPr>
            <p:custDataLst>
              <p:tags r:id="rId22"/>
            </p:custDataLst>
          </p:nvPr>
        </p:nvCxnSpPr>
        <p:spPr>
          <a:xfrm>
            <a:off x="4161790" y="5492750"/>
            <a:ext cx="852170" cy="0"/>
          </a:xfrm>
          <a:prstGeom prst="straightConnector1">
            <a:avLst/>
          </a:prstGeom>
          <a:solidFill>
            <a:srgbClr val="92D050"/>
          </a:solidFill>
          <a:ln w="15875">
            <a:solidFill>
              <a:schemeClr val="accent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箭头连接符 29" title=""/>
          <p:cNvCxnSpPr/>
          <p:nvPr>
            <p:custDataLst>
              <p:tags r:id="rId23"/>
            </p:custDataLst>
          </p:nvPr>
        </p:nvCxnSpPr>
        <p:spPr>
          <a:xfrm>
            <a:off x="7565390" y="2459355"/>
            <a:ext cx="923290" cy="0"/>
          </a:xfrm>
          <a:prstGeom prst="straightConnector1">
            <a:avLst/>
          </a:prstGeom>
          <a:solidFill>
            <a:srgbClr val="92D050"/>
          </a:solidFill>
          <a:ln w="15875">
            <a:solidFill>
              <a:schemeClr val="accent1"/>
            </a:solidFill>
            <a:headEnd type="none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箭头连接符 30" title=""/>
          <p:cNvCxnSpPr/>
          <p:nvPr>
            <p:custDataLst>
              <p:tags r:id="rId24"/>
            </p:custDataLst>
          </p:nvPr>
        </p:nvCxnSpPr>
        <p:spPr>
          <a:xfrm>
            <a:off x="7565390" y="3490595"/>
            <a:ext cx="923290" cy="0"/>
          </a:xfrm>
          <a:prstGeom prst="straightConnector1">
            <a:avLst/>
          </a:prstGeom>
          <a:solidFill>
            <a:srgbClr val="92D050"/>
          </a:solidFill>
          <a:ln w="15875">
            <a:solidFill>
              <a:schemeClr val="accent1"/>
            </a:solidFill>
            <a:headEnd type="none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箭头连接符 31" title=""/>
          <p:cNvCxnSpPr/>
          <p:nvPr>
            <p:custDataLst>
              <p:tags r:id="rId25"/>
            </p:custDataLst>
          </p:nvPr>
        </p:nvCxnSpPr>
        <p:spPr>
          <a:xfrm>
            <a:off x="7565390" y="4490720"/>
            <a:ext cx="923290" cy="0"/>
          </a:xfrm>
          <a:prstGeom prst="straightConnector1">
            <a:avLst/>
          </a:prstGeom>
          <a:solidFill>
            <a:srgbClr val="92D050"/>
          </a:solidFill>
          <a:ln w="15875">
            <a:solidFill>
              <a:schemeClr val="accent1"/>
            </a:solidFill>
            <a:headEnd type="none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箭头连接符 32" title=""/>
          <p:cNvCxnSpPr/>
          <p:nvPr>
            <p:custDataLst>
              <p:tags r:id="rId26"/>
            </p:custDataLst>
          </p:nvPr>
        </p:nvCxnSpPr>
        <p:spPr>
          <a:xfrm>
            <a:off x="7565390" y="5490845"/>
            <a:ext cx="923290" cy="0"/>
          </a:xfrm>
          <a:prstGeom prst="straightConnector1">
            <a:avLst/>
          </a:prstGeom>
          <a:solidFill>
            <a:srgbClr val="92D050"/>
          </a:solidFill>
          <a:ln w="15875">
            <a:solidFill>
              <a:schemeClr val="accent1"/>
            </a:solidFill>
            <a:headEnd type="none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箭头连接符 33" title=""/>
          <p:cNvCxnSpPr>
            <a:stCxn id="61" idx="0"/>
            <a:endCxn id="24" idx="2"/>
          </p:cNvCxnSpPr>
          <p:nvPr>
            <p:custDataLst>
              <p:tags r:id="rId27"/>
            </p:custDataLst>
          </p:nvPr>
        </p:nvCxnSpPr>
        <p:spPr>
          <a:xfrm flipH="1" flipV="1">
            <a:off x="2494280" y="1868170"/>
            <a:ext cx="0" cy="245110"/>
          </a:xfrm>
          <a:prstGeom prst="straightConnector1">
            <a:avLst/>
          </a:prstGeom>
          <a:solidFill>
            <a:srgbClr val="92D050"/>
          </a:solidFill>
          <a:ln w="15875">
            <a:solidFill>
              <a:schemeClr val="accent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箭头连接符 34" title=""/>
          <p:cNvCxnSpPr/>
          <p:nvPr>
            <p:custDataLst>
              <p:tags r:id="rId28"/>
            </p:custDataLst>
          </p:nvPr>
        </p:nvCxnSpPr>
        <p:spPr>
          <a:xfrm flipH="1" flipV="1">
            <a:off x="10156190" y="1868170"/>
            <a:ext cx="0" cy="245110"/>
          </a:xfrm>
          <a:prstGeom prst="straightConnector1">
            <a:avLst/>
          </a:prstGeom>
          <a:solidFill>
            <a:srgbClr val="92D050"/>
          </a:solidFill>
          <a:ln w="15875">
            <a:solidFill>
              <a:schemeClr val="accent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箭头连接符 35" title=""/>
          <p:cNvCxnSpPr/>
          <p:nvPr>
            <p:custDataLst>
              <p:tags r:id="rId29"/>
            </p:custDataLst>
          </p:nvPr>
        </p:nvCxnSpPr>
        <p:spPr>
          <a:xfrm flipH="1" flipV="1">
            <a:off x="6289675" y="1868170"/>
            <a:ext cx="0" cy="245110"/>
          </a:xfrm>
          <a:prstGeom prst="straightConnector1">
            <a:avLst/>
          </a:prstGeom>
          <a:solidFill>
            <a:srgbClr val="92D050"/>
          </a:solidFill>
          <a:ln w="15875">
            <a:solidFill>
              <a:schemeClr val="accent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箭头连接符 36" title=""/>
          <p:cNvCxnSpPr/>
          <p:nvPr>
            <p:custDataLst>
              <p:tags r:id="rId30"/>
            </p:custDataLst>
          </p:nvPr>
        </p:nvCxnSpPr>
        <p:spPr>
          <a:xfrm flipH="1" flipV="1">
            <a:off x="6296025" y="2868295"/>
            <a:ext cx="0" cy="245110"/>
          </a:xfrm>
          <a:prstGeom prst="straightConnector1">
            <a:avLst/>
          </a:prstGeom>
          <a:solidFill>
            <a:srgbClr val="92D050"/>
          </a:solidFill>
          <a:ln w="15875">
            <a:solidFill>
              <a:schemeClr val="accent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箭头连接符 37" title=""/>
          <p:cNvCxnSpPr/>
          <p:nvPr>
            <p:custDataLst>
              <p:tags r:id="rId31"/>
            </p:custDataLst>
          </p:nvPr>
        </p:nvCxnSpPr>
        <p:spPr>
          <a:xfrm flipH="1" flipV="1">
            <a:off x="6289675" y="3868420"/>
            <a:ext cx="0" cy="245110"/>
          </a:xfrm>
          <a:prstGeom prst="straightConnector1">
            <a:avLst/>
          </a:prstGeom>
          <a:solidFill>
            <a:srgbClr val="92D050"/>
          </a:solidFill>
          <a:ln w="15875">
            <a:solidFill>
              <a:schemeClr val="accent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箭头连接符 38" title=""/>
          <p:cNvCxnSpPr/>
          <p:nvPr>
            <p:custDataLst>
              <p:tags r:id="rId32"/>
            </p:custDataLst>
          </p:nvPr>
        </p:nvCxnSpPr>
        <p:spPr>
          <a:xfrm flipH="1" flipV="1">
            <a:off x="6289675" y="4868545"/>
            <a:ext cx="0" cy="245110"/>
          </a:xfrm>
          <a:prstGeom prst="straightConnector1">
            <a:avLst/>
          </a:prstGeom>
          <a:solidFill>
            <a:srgbClr val="92D050"/>
          </a:solidFill>
          <a:ln w="15875">
            <a:solidFill>
              <a:schemeClr val="accent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2" title=""/>
          <p:cNvPicPr>
            <a:picLocks noChangeAspect="1"/>
          </p:cNvPicPr>
          <p:nvPr>
            <p:custDataLst>
              <p:tags r:id="rId34"/>
            </p:custDataLst>
          </p:nvPr>
        </p:nvPicPr>
        <p:blipFill>
          <a:blip r:embed="rId33"/>
          <a:stretch>
            <a:fillRect/>
          </a:stretch>
        </p:blipFill>
        <p:spPr>
          <a:xfrm flipH="1">
            <a:off x="10579100" y="12560300"/>
            <a:ext cx="0" cy="0"/>
          </a:xfrm>
          <a:prstGeom prst="rect">
            <a:avLst/>
          </a:prstGeom>
          <a:ln>
            <a:noFill/>
          </a:ln>
        </p:spPr>
      </p:pic>
      <p:sp>
        <p:nvSpPr>
          <p:cNvPr id="3" name="矩形 2" title=""/>
          <p:cNvSpPr/>
          <p:nvPr>
            <p:custDataLst>
              <p:tags r:id="rId35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考向三：产业转移对区域的发展（重点）</a:t>
            </a:r>
            <a:endParaRPr lang="zh-CN" altLang="en-US" sz="4000" b="1"/>
          </a:p>
        </p:txBody>
      </p:sp>
    </p:spTree>
    <p:custDataLst>
      <p:tags r:id="rId36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0722" name="文本框 3529735" title=""/>
          <p:cNvSpPr txBox="1"/>
          <p:nvPr>
            <p:custDataLst>
              <p:tags r:id="rId3"/>
            </p:custDataLst>
          </p:nvPr>
        </p:nvSpPr>
        <p:spPr>
          <a:xfrm>
            <a:off x="767715" y="1624965"/>
            <a:ext cx="10484485" cy="1334135"/>
          </a:xfrm>
          <a:prstGeom prst="rect">
            <a:avLst/>
          </a:prstGeom>
          <a:noFill/>
          <a:ln w="9525">
            <a:noFill/>
          </a:ln>
        </p:spPr>
        <p:txBody>
          <a:bodyPr wrap="square" lIns="117194" tIns="58597" rIns="117194" bIns="58597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171575">
              <a:lnSpc>
                <a:spcPct val="110000"/>
              </a:lnSpc>
            </a:pPr>
            <a:r>
              <a:rPr lang="zh-CN" altLang="en-US" sz="2400">
                <a:latin typeface="微软雅黑" panose="020b0503020204020204" charset="-122"/>
              </a:rPr>
              <a:t>产业转移的目的是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</a:rPr>
              <a:t>寻找最佳区位</a:t>
            </a:r>
            <a:r>
              <a:rPr lang="zh-CN" altLang="en-US" sz="2400">
                <a:latin typeface="Times New Roman" panose="02020603050405020304" pitchFamily="18" charset="0"/>
              </a:rPr>
              <a:t>，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</a:rPr>
              <a:t>降低生产成本</a:t>
            </a:r>
            <a:r>
              <a:rPr lang="zh-CN" altLang="en-US" sz="2400">
                <a:latin typeface="微软雅黑" panose="020b0503020204020204" charset="-122"/>
              </a:rPr>
              <a:t>。因此在分析影响因素时</a:t>
            </a:r>
            <a:r>
              <a:rPr lang="zh-CN" altLang="en-US" sz="2400">
                <a:latin typeface="Times New Roman" panose="02020603050405020304" pitchFamily="18" charset="0"/>
              </a:rPr>
              <a:t>，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</a:rPr>
              <a:t>需从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</a:rPr>
              <a:t>转移的产业部门</a:t>
            </a:r>
            <a:r>
              <a:rPr lang="zh-CN" altLang="en-US" sz="2400">
                <a:latin typeface="微软雅黑" panose="020b0503020204020204" charset="-122"/>
              </a:rPr>
              <a:t>的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</a:rPr>
              <a:t>主导因素</a:t>
            </a:r>
            <a:r>
              <a:rPr lang="zh-CN" altLang="en-US" sz="2400">
                <a:latin typeface="微软雅黑" panose="020b0503020204020204" charset="-122"/>
              </a:rPr>
              <a:t>入手</a:t>
            </a:r>
            <a:r>
              <a:rPr lang="zh-CN" altLang="zh-CN" sz="2400" kern="100">
                <a:latin typeface="微软雅黑" panose="020b0503020204020204" charset="-122"/>
                <a:ea typeface="微软雅黑"/>
                <a:cs typeface="Times New Roman" panose="02020603050405020304"/>
              </a:rPr>
              <a:t>，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</a:rPr>
              <a:t>对比分析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</a:rPr>
              <a:t>转入地</a:t>
            </a:r>
            <a:r>
              <a:rPr lang="zh-CN" altLang="en-US" sz="2400">
                <a:latin typeface="微软雅黑" panose="020b0503020204020204" charset="-122"/>
              </a:rPr>
              <a:t>和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</a:rPr>
              <a:t>转出地</a:t>
            </a:r>
            <a:r>
              <a:rPr lang="zh-CN" altLang="en-US" sz="2400">
                <a:latin typeface="微软雅黑" panose="020b0503020204020204" charset="-122"/>
              </a:rPr>
              <a:t>的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</a:rPr>
              <a:t>区位条件</a:t>
            </a:r>
            <a:r>
              <a:rPr lang="zh-CN" altLang="en-US" sz="2400">
                <a:latin typeface="Times New Roman" panose="02020603050405020304" pitchFamily="18" charset="0"/>
              </a:rPr>
              <a:t>，</a:t>
            </a:r>
            <a:r>
              <a:rPr lang="zh-CN" altLang="en-US" sz="2400">
                <a:latin typeface="微软雅黑" panose="020b0503020204020204" charset="-122"/>
              </a:rPr>
              <a:t>具体思路是</a:t>
            </a:r>
            <a:r>
              <a:rPr lang="en-US" altLang="zh-CN" sz="2400">
                <a:latin typeface="Times New Roman" panose="02020603050405020304" pitchFamily="18" charset="0"/>
              </a:rPr>
              <a:t>:</a:t>
            </a:r>
            <a:endParaRPr lang="en-US" altLang="zh-CN" sz="2400">
              <a:latin typeface="Times New Roman" panose="02020603050405020304" pitchFamily="18" charset="0"/>
            </a:endParaRPr>
          </a:p>
        </p:txBody>
      </p:sp>
      <p:pic>
        <p:nvPicPr>
          <p:cNvPr id="30723" name="23dfrx1238.jpg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464435" y="3039745"/>
            <a:ext cx="7091680" cy="37458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6" name="矩形 25" title=""/>
          <p:cNvSpPr/>
          <p:nvPr>
            <p:custDataLst>
              <p:tags r:id="rId6"/>
            </p:custDataLst>
          </p:nvPr>
        </p:nvSpPr>
        <p:spPr>
          <a:xfrm>
            <a:off x="29210" y="615315"/>
            <a:ext cx="12162790" cy="737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800" b="1" i="0" u="none" strike="noStrike" kern="1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分析产业转移区位因素的思路</a:t>
            </a:r>
            <a:endParaRPr kumimoji="0" lang="zh-CN" altLang="zh-CN" sz="2800" b="1" i="0" u="none" strike="noStrike" kern="1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7" name="矩形 6" title=""/>
          <p:cNvSpPr/>
          <p:nvPr>
            <p:custDataLst>
              <p:tags r:id="rId7"/>
            </p:custDataLst>
          </p:nvPr>
        </p:nvSpPr>
        <p:spPr>
          <a:xfrm>
            <a:off x="-635" y="0"/>
            <a:ext cx="12192635" cy="65722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综合题答题思路总结一</a:t>
            </a:r>
            <a:endParaRPr lang="en-US" altLang="zh-CN" sz="4000" b="1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4" name="表格 3" title="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333375" y="783590"/>
          <a:ext cx="11250930" cy="6338570"/>
        </p:xfrm>
        <a:graphic>
          <a:graphicData uri="http://schemas.openxmlformats.org/drawingml/2006/table">
            <a:tbl>
              <a:tblPr/>
              <a:tblGrid>
                <a:gridCol w="3625215"/>
                <a:gridCol w="7625715"/>
              </a:tblGrid>
              <a:tr h="61595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  <a:effectLst/>
                          <a:sym typeface="+mn-ea"/>
                        </a:rPr>
                        <a:t>答题要点</a:t>
                      </a:r>
                      <a:endParaRPr lang="zh-CN" sz="2400" b="1" kern="100">
                        <a:effectLst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29138" marR="2913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zh-CN" sz="2400" b="1" kern="100">
                          <a:effectLst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转移原因</a:t>
                      </a:r>
                      <a:endParaRPr lang="zh-CN" sz="2400" b="1" kern="100">
                        <a:effectLst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29138" marR="2913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</a:tr>
              <a:tr h="149225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zh-CN" sz="2400" kern="100">
                          <a:effectLst/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发达国家</a:t>
                      </a:r>
                      <a:endParaRPr lang="zh-CN" sz="2400" kern="100">
                        <a:effectLst/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en-US" sz="2400" kern="100">
                          <a:effectLst/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↓</a:t>
                      </a:r>
                      <a:endParaRPr lang="zh-CN" sz="2400" kern="100">
                        <a:effectLst/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zh-CN" sz="2400" kern="100">
                          <a:effectLst/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发展中国家</a:t>
                      </a:r>
                      <a:r>
                        <a:rPr lang="en-US" altLang="zh-CN" sz="2400" kern="100">
                          <a:effectLst/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(</a:t>
                      </a:r>
                      <a:r>
                        <a:rPr lang="zh-CN" sz="2400" kern="100">
                          <a:effectLst/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投资建厂</a:t>
                      </a:r>
                      <a:r>
                        <a:rPr lang="en-US" altLang="zh-CN" sz="2400" kern="100">
                          <a:effectLst/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)</a:t>
                      </a:r>
                      <a:endParaRPr lang="en-US" altLang="zh-CN" sz="2400" kern="100">
                        <a:effectLst/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29138" marR="2913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endParaRPr lang="zh-CN" sz="2800" b="1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29138" marR="2913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4592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zh-CN" sz="2400" kern="100">
                          <a:effectLst/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发展中国家</a:t>
                      </a:r>
                      <a:endParaRPr lang="zh-CN" sz="2400" kern="100">
                        <a:effectLst/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en-US" sz="2400" kern="100">
                          <a:effectLst/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↓</a:t>
                      </a:r>
                      <a:endParaRPr lang="zh-CN" sz="2400" kern="100">
                        <a:effectLst/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zh-CN" sz="2400" kern="100">
                          <a:effectLst/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发达国家(投资建厂)</a:t>
                      </a:r>
                      <a:endParaRPr lang="zh-CN" sz="2400" kern="100">
                        <a:effectLst/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29138" marR="2913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endParaRPr lang="zh-CN" sz="2800" b="1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29138" marR="2913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4133215" y="1383030"/>
            <a:ext cx="7774940" cy="15297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1755" algn="l">
              <a:lnSpc>
                <a:spcPct val="13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sz="2400" kern="100"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①主要是</a:t>
            </a:r>
            <a:r>
              <a:rPr lang="zh-CN" sz="2400" kern="100"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利用</a:t>
            </a:r>
            <a:r>
              <a:rPr lang="zh-CN" sz="2400" kern="100">
                <a:solidFill>
                  <a:srgbClr val="3527F3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发展中国家</a:t>
            </a:r>
            <a:r>
              <a:rPr lang="zh-CN" sz="2400" kern="100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廉价的劳动力资源</a:t>
            </a:r>
            <a:r>
              <a:rPr lang="zh-CN" sz="2400" kern="100"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；</a:t>
            </a:r>
            <a:endParaRPr lang="zh-CN" sz="2400" kern="100">
              <a:effectLst/>
              <a:latin typeface="微软雅黑" panose="020b0503020204020204" charset="-122"/>
              <a:ea typeface="微软雅黑"/>
              <a:cs typeface="Courier New" panose="02070309020205020404" pitchFamily="49" charset="0"/>
            </a:endParaRPr>
          </a:p>
          <a:p>
            <a:pPr marL="71755" algn="l">
              <a:lnSpc>
                <a:spcPct val="13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sz="2400" kern="100"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②其次是</a:t>
            </a:r>
            <a:r>
              <a:rPr lang="zh-CN" sz="2400" kern="100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占领当地的市场</a:t>
            </a:r>
            <a:r>
              <a:rPr lang="zh-CN" sz="2400" kern="100"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；</a:t>
            </a:r>
            <a:endParaRPr lang="zh-CN" sz="2400" kern="100">
              <a:effectLst/>
              <a:latin typeface="微软雅黑" panose="020b0503020204020204" charset="-122"/>
              <a:ea typeface="微软雅黑"/>
              <a:cs typeface="Courier New" panose="02070309020205020404" pitchFamily="49" charset="0"/>
            </a:endParaRPr>
          </a:p>
          <a:p>
            <a:pPr marL="71755" algn="l">
              <a:lnSpc>
                <a:spcPct val="13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sz="2400" kern="100"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③再次是</a:t>
            </a:r>
            <a:r>
              <a:rPr lang="zh-CN" sz="2400" kern="100"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利用其</a:t>
            </a:r>
            <a:r>
              <a:rPr lang="zh-CN" sz="2400" kern="100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地价便宜</a:t>
            </a:r>
            <a:r>
              <a:rPr lang="zh-CN" sz="2400" kern="100"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的优势</a:t>
            </a:r>
            <a:endParaRPr lang="zh-CN" altLang="en-US" sz="2400" kern="100">
              <a:effectLst/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4133215" y="3039110"/>
            <a:ext cx="7889875" cy="15297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1755" algn="l">
              <a:lnSpc>
                <a:spcPct val="13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sz="2400" kern="100"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①</a:t>
            </a:r>
            <a:r>
              <a:rPr lang="zh-CN" sz="2400" kern="100"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主要利用</a:t>
            </a:r>
            <a:r>
              <a:rPr lang="zh-CN" sz="2400" kern="100">
                <a:solidFill>
                  <a:srgbClr val="3527F3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发达国家</a:t>
            </a:r>
            <a:r>
              <a:rPr lang="zh-CN" sz="2400" kern="100"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的</a:t>
            </a:r>
            <a:r>
              <a:rPr lang="zh-CN" sz="2400" kern="100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技术优势、信息优势</a:t>
            </a:r>
            <a:r>
              <a:rPr lang="zh-CN" sz="2400" kern="100"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；</a:t>
            </a:r>
            <a:endParaRPr lang="zh-CN" sz="2400" kern="100">
              <a:effectLst/>
              <a:latin typeface="微软雅黑" panose="020b0503020204020204" charset="-122"/>
              <a:ea typeface="微软雅黑"/>
              <a:cs typeface="Courier New" panose="02070309020205020404" pitchFamily="49" charset="0"/>
            </a:endParaRPr>
          </a:p>
          <a:p>
            <a:pPr marL="71755" algn="l">
              <a:lnSpc>
                <a:spcPct val="13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sz="2400" kern="100"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②</a:t>
            </a:r>
            <a:r>
              <a:rPr lang="zh-CN" sz="2400" kern="100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拓展国际市场</a:t>
            </a:r>
            <a:r>
              <a:rPr lang="zh-CN" sz="2400" kern="100"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；</a:t>
            </a:r>
            <a:endParaRPr lang="zh-CN" sz="2400" kern="100">
              <a:effectLst/>
              <a:latin typeface="微软雅黑" panose="020b0503020204020204" charset="-122"/>
              <a:ea typeface="微软雅黑"/>
              <a:cs typeface="Courier New" panose="02070309020205020404" pitchFamily="49" charset="0"/>
            </a:endParaRPr>
          </a:p>
          <a:p>
            <a:pPr marL="71755" algn="l">
              <a:lnSpc>
                <a:spcPct val="13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sz="2400" kern="100"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③</a:t>
            </a:r>
            <a:r>
              <a:rPr lang="zh-CN" sz="2400" kern="100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避开关税壁垒。</a:t>
            </a:r>
            <a:endParaRPr lang="zh-CN" altLang="en-US" sz="2400" kern="100">
              <a:solidFill>
                <a:srgbClr val="FF0000"/>
              </a:solidFill>
              <a:effectLst/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7"/>
            </p:custDataLst>
          </p:nvPr>
        </p:nvSpPr>
        <p:spPr>
          <a:xfrm>
            <a:off x="333375" y="4695190"/>
            <a:ext cx="11251565" cy="130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1"/>
            </a:solidFill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关税壁垒：</a:t>
            </a:r>
            <a:r>
              <a:rPr lang="zh-CN" altLang="en-US" sz="2400">
                <a:latin typeface="微软雅黑" panose="020b0503020204020204" charset="-122"/>
                <a:ea typeface="微软雅黑"/>
              </a:rPr>
              <a:t>是贸易壁垒的主要形式。它是运用关税手段来限制进口，通过征收高额进口关税、进口附加税、差价税等对进口商品的成本和价格产生直接影响，用以保护本国商品的竞争力和垄断国内市场。</a:t>
            </a:r>
            <a:endParaRPr lang="zh-CN" altLang="en-US" sz="2400">
              <a:latin typeface="微软雅黑" panose="020b0503020204020204" charset="-122"/>
              <a:ea typeface="微软雅黑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8"/>
            </p:custDataLst>
          </p:nvPr>
        </p:nvSpPr>
        <p:spPr>
          <a:xfrm>
            <a:off x="333375" y="5483860"/>
            <a:ext cx="11251565" cy="13741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绿色贸易壁垒：</a:t>
            </a:r>
            <a:r>
              <a:rPr lang="zh-CN" altLang="en-US" sz="2400">
                <a:latin typeface="微软雅黑" panose="020b0503020204020204" charset="-122"/>
                <a:ea typeface="微软雅黑"/>
                <a:sym typeface="+mn-ea"/>
              </a:rPr>
              <a:t>也称绿色壁垒，是指在国际贸易活动中，一国以保护环境为由而制定的一系列环境贸易措施，使得外国产品无法进口或进口时受到一定限制，从而达到保护本国产品和市场的目的。</a:t>
            </a:r>
            <a:endParaRPr lang="zh-CN" altLang="en-US" sz="2400"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" name="矩形 9" title=""/>
          <p:cNvSpPr/>
          <p:nvPr>
            <p:custDataLst>
              <p:tags r:id="rId9"/>
            </p:custDataLst>
          </p:nvPr>
        </p:nvSpPr>
        <p:spPr>
          <a:xfrm>
            <a:off x="-635" y="0"/>
            <a:ext cx="12192635" cy="65722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综合题答题思路总结二</a:t>
            </a:r>
            <a:endParaRPr lang="en-US" altLang="zh-CN" sz="40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32772" name="表格 32771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73075" y="930910"/>
          <a:ext cx="11245850" cy="5516245"/>
        </p:xfrm>
        <a:graphic>
          <a:graphicData uri="http://schemas.openxmlformats.org/drawingml/2006/table">
            <a:tbl>
              <a:tblPr>
                <a:tableStyleId>{00A15C55-8517-42AA-B614-E9B94910E393}</a:tableStyleId>
              </a:tblPr>
              <a:tblGrid>
                <a:gridCol w="3015615"/>
                <a:gridCol w="8230235"/>
              </a:tblGrid>
              <a:tr h="585470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思考方向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T="45723" marB="45723">
                    <a:solidFill>
                      <a:srgbClr val="00B050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答题术语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T="45723" marB="45723">
                    <a:solidFill>
                      <a:srgbClr val="00B050"/>
                    </a:solidFill>
                  </a:tcPr>
                </a:tc>
              </a:tr>
              <a:tr h="1005840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产业转出的原因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T="45723" marB="45723" anchor="ctr"/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生产成本上升（劳动力成本上升、地价成本上升），资源短缺，环境污染严重（环保压力大），政策限制等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T="45723" marB="45723" anchor="ctr"/>
                </a:tc>
              </a:tr>
              <a:tr h="1005840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产业转入的原因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T="45723" marB="45723" anchor="ctr"/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生产成本低（劳动力成本低、地价成本低），资源丰富，劳动力资源丰富，政策优惠，避开贸易壁垒等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T="45723" marB="45723" anchor="ctr"/>
                </a:tc>
              </a:tr>
              <a:tr h="145986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产业转移对转入地的影响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T="45723" marB="45723" anchor="ctr"/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利：加速当地企业转型，增加就业岗位，促进经济的发展；</a:t>
                      </a:r>
                      <a:endParaRPr lang="en-US" altLang="zh-CN" sz="24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  <a:p>
                      <a:pPr marL="0" lvl="0" indent="0" eaLnBrk="1" fontAlgn="ctr" hangingPunct="1"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弊：带来收益的同时，也带来了污染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T="45723" marB="45723" anchor="ctr"/>
                </a:tc>
              </a:tr>
              <a:tr h="1459230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产业转移对转出地的影响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  <a:p>
                      <a:pPr marL="0" lvl="0" indent="0" eaLnBrk="1" hangingPunct="1">
                        <a:buNone/>
                      </a:pPr>
                      <a:endParaRPr lang="zh-CN" altLang="en-US" sz="24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T="45723" marB="45723" anchor="ctr"/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400" b="1" i="0" u="none" kern="1200" baseline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利：为产业升级腾出空间，促进经济发展</a:t>
                      </a:r>
                      <a:endParaRPr lang="en-US" altLang="zh-CN" sz="24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  <a:p>
                      <a:pPr marL="0" lvl="0" indent="0" eaLnBrk="1" fontAlgn="ctr" hangingPunct="1"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弊：失业率增加，导致社会问题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T="45723" marB="45723" anchor="ctr"/>
                </a:tc>
              </a:tr>
            </a:tbl>
          </a:graphicData>
        </a:graphic>
      </p:graphicFrame>
      <p:sp>
        <p:nvSpPr>
          <p:cNvPr id="7" name="矩形 6" title=""/>
          <p:cNvSpPr/>
          <p:nvPr>
            <p:custDataLst>
              <p:tags r:id="rId4"/>
            </p:custDataLst>
          </p:nvPr>
        </p:nvSpPr>
        <p:spPr>
          <a:xfrm>
            <a:off x="-635" y="0"/>
            <a:ext cx="12192635" cy="65722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综合题答题思路总结三</a:t>
            </a:r>
            <a:endParaRPr lang="en-US" altLang="zh-CN" sz="4000" b="1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7650" name="内容占位符 1" title=""/>
          <p:cNvSpPr>
            <a:spLocks noGrp="1" noChangeArrowheads="1"/>
          </p:cNvSpPr>
          <p:nvPr>
            <p:ph sz="quarter" idx="11"/>
            <p:custDataLst>
              <p:tags r:id="rId3"/>
            </p:custDataLst>
          </p:nvPr>
        </p:nvSpPr>
        <p:spPr bwMode="auto">
          <a:xfrm>
            <a:off x="354330" y="1022350"/>
            <a:ext cx="11603355" cy="212217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46800" tIns="46800" rIns="46800" bIns="4680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>
                <a:tab pos="3510915"/>
              </a:tabLst>
              <a:defRPr/>
            </a:pPr>
            <a:r>
              <a:rPr kumimoji="0" lang="en-US" altLang="zh-CN" sz="2400" i="0" u="none" strike="noStrike" kern="1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(1)</a:t>
            </a:r>
            <a:r>
              <a:rPr kumimoji="0" lang="zh-CN" altLang="zh-CN" sz="2400" i="0" u="none" strike="noStrike" kern="1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到发展中国家建厂</a:t>
            </a:r>
            <a:endParaRPr kumimoji="0" lang="zh-CN" altLang="zh-CN" sz="2400" i="0" u="none" strike="noStrike" kern="1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0" marR="0" lvl="0" indent="0" algn="just" defTabSz="914400" rtl="0" eaLnBrk="1" fontAlgn="base" latinLnBrk="0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>
                <a:tab pos="3510915"/>
              </a:tabLst>
              <a:defRPr/>
            </a:pPr>
            <a:r>
              <a:rPr kumimoji="0" lang="zh-CN" altLang="zh-CN" sz="2400" i="0" u="none" strike="noStrike" kern="1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①对我国的积极影响：</a:t>
            </a:r>
            <a:r>
              <a:rPr kumimoji="0" lang="zh-CN" altLang="zh-CN" sz="2400" i="0" u="none" strike="noStrike" kern="1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利用国外的能源、原料；开拓国外市场；避开贸易壁垒；劳动力、土地价格低；促进我国经济发展。</a:t>
            </a:r>
            <a:endParaRPr kumimoji="0" lang="zh-CN" altLang="zh-CN" sz="2400" i="0" u="none" strike="noStrike" kern="1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0" marR="0" lvl="0" indent="0" algn="just" defTabSz="914400" rtl="0" eaLnBrk="1" fontAlgn="base" latinLnBrk="0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>
                <a:tab pos="3510915"/>
              </a:tabLst>
              <a:defRPr/>
            </a:pPr>
            <a:r>
              <a:rPr kumimoji="0" lang="zh-CN" altLang="zh-CN" sz="2400" i="0" u="none" strike="noStrike" kern="1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②对发展中国家：</a:t>
            </a:r>
            <a:r>
              <a:rPr kumimoji="0" lang="zh-CN" altLang="zh-CN" sz="2400" i="0" u="none" strike="noStrike" kern="1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资源优势转变成经济优势；带动相关产业发展，增加就业机会，促进经济发展；减少对国际市场的依赖，提高自给能力。</a:t>
            </a:r>
            <a:endParaRPr kumimoji="0" lang="zh-CN" altLang="zh-CN" sz="2400" i="0" u="none" strike="noStrike" kern="1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8674" name="内容占位符 1" title=""/>
          <p:cNvSpPr>
            <a:spLocks noGrp="1" noChangeArrowheads="1"/>
          </p:cNvSpPr>
          <p:nvPr>
            <p:custDataLst>
              <p:tags r:id="rId4"/>
            </p:custDataLst>
          </p:nvPr>
        </p:nvSpPr>
        <p:spPr bwMode="auto">
          <a:xfrm>
            <a:off x="259715" y="3307715"/>
            <a:ext cx="11736070" cy="227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46800" tIns="46800" rIns="46800" bIns="46800" numCol="1" anchor="t" anchorCtr="0" compatLnSpc="1">
            <a:spAutoFit/>
          </a:bodyPr>
          <a:lstStyle>
            <a:defPPr>
              <a:defRPr lang="zh-CN"/>
            </a:defPPr>
            <a:lvl1pPr marL="0" indent="0" algn="l" defTabSz="967740" rtl="0" eaLnBrk="1" latinLnBrk="0" hangingPunct="0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  <a:defRPr sz="2600" b="0" kern="12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0" indent="0" algn="l" defTabSz="967740" rtl="0" eaLnBrk="1" latinLnBrk="0" hangingPunct="0">
              <a:lnSpc>
                <a:spcPts val="4200"/>
              </a:lnSpc>
              <a:spcBef>
                <a:spcPct val="0"/>
              </a:spcBef>
              <a:buFont typeface="Arial" pitchFamily="34" charset="0"/>
              <a:buNone/>
              <a:defRPr sz="2600" b="0" kern="1200">
                <a:solidFill>
                  <a:srgbClr val="0000FF"/>
                </a:solidFill>
                <a:latin typeface="Times New Roman" panose="02020603050405020304" pitchFamily="18" charset="0"/>
                <a:ea typeface="楷体_GB2312" pitchFamily="49" charset="-122"/>
                <a:cs typeface="Times New Roman" panose="02020603050405020304" pitchFamily="18" charset="0"/>
              </a:defRPr>
            </a:lvl2pPr>
            <a:lvl3pPr marL="0" indent="0" algn="l" defTabSz="967740" rtl="0" eaLnBrk="1" latinLnBrk="0" hangingPunct="0">
              <a:lnSpc>
                <a:spcPts val="4200"/>
              </a:lnSpc>
              <a:spcBef>
                <a:spcPct val="0"/>
              </a:spcBef>
              <a:buFont typeface="Arial" pitchFamily="34" charset="0"/>
              <a:buNone/>
              <a:defRPr sz="2600" b="0" kern="1200">
                <a:solidFill>
                  <a:srgbClr val="C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3pPr>
            <a:lvl4pPr marL="0" indent="0" algn="l" defTabSz="967740" rtl="0" eaLnBrk="1" latinLnBrk="0" hangingPunct="0">
              <a:lnSpc>
                <a:spcPts val="4200"/>
              </a:lnSpc>
              <a:spcBef>
                <a:spcPct val="0"/>
              </a:spcBef>
              <a:buFont typeface="Arial" pitchFamily="34" charset="0"/>
              <a:buNone/>
              <a:defRPr sz="2600" b="0" kern="12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2" charset="-122"/>
                <a:cs typeface="Times New Roman" panose="02020603050405020304" pitchFamily="18" charset="0"/>
              </a:defRPr>
            </a:lvl4pPr>
            <a:lvl5pPr marL="0" indent="0" algn="l" defTabSz="967740" rtl="0" eaLnBrk="1" latinLnBrk="0" hangingPunct="0">
              <a:lnSpc>
                <a:spcPts val="4200"/>
              </a:lnSpc>
              <a:spcBef>
                <a:spcPct val="0"/>
              </a:spcBef>
              <a:buFont typeface="Arial" pitchFamily="34" charset="0"/>
              <a:buNone/>
              <a:defRPr sz="2600" b="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Times New Roman" panose="02020603050405020304" pitchFamily="18" charset="0"/>
              </a:defRPr>
            </a:lvl5pPr>
            <a:lvl6pPr marL="2660650" indent="-241935" algn="l" defTabSz="967740" rtl="0" eaLnBrk="1" latinLnBrk="0" hangingPunct="1">
              <a:lnSpc>
                <a:spcPct val="90000"/>
              </a:lnSpc>
              <a:spcBef>
                <a:spcPct val="106000"/>
              </a:spcBef>
              <a:buFont typeface="Arial" pitchFamily="34" charset="0"/>
              <a:buChar char="•"/>
              <a:defRPr sz="1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4520" indent="-241935" algn="l" defTabSz="967740" rtl="0" eaLnBrk="1" latinLnBrk="0" hangingPunct="1">
              <a:lnSpc>
                <a:spcPct val="90000"/>
              </a:lnSpc>
              <a:spcBef>
                <a:spcPct val="106000"/>
              </a:spcBef>
              <a:buFont typeface="Arial" pitchFamily="34" charset="0"/>
              <a:buChar char="•"/>
              <a:defRPr sz="1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28390" indent="-241935" algn="l" defTabSz="967740" rtl="0" eaLnBrk="1" latinLnBrk="0" hangingPunct="1">
              <a:lnSpc>
                <a:spcPct val="90000"/>
              </a:lnSpc>
              <a:spcBef>
                <a:spcPct val="106000"/>
              </a:spcBef>
              <a:buFont typeface="Arial" pitchFamily="34" charset="0"/>
              <a:buChar char="•"/>
              <a:defRPr sz="1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12260" indent="-241935" algn="l" defTabSz="967740" rtl="0" eaLnBrk="1" latinLnBrk="0" hangingPunct="1">
              <a:lnSpc>
                <a:spcPct val="90000"/>
              </a:lnSpc>
              <a:spcBef>
                <a:spcPct val="106000"/>
              </a:spcBef>
              <a:buFont typeface="Arial" pitchFamily="34" charset="0"/>
              <a:buChar char="•"/>
              <a:defRPr sz="1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>
                <a:tab pos="3510915"/>
              </a:tabLst>
              <a:defRPr/>
            </a:pPr>
            <a:r>
              <a:rPr kumimoji="0" lang="en-US" altLang="zh-CN" sz="2400" i="0" u="none" strike="noStrike" kern="1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(2)</a:t>
            </a:r>
            <a:r>
              <a:rPr kumimoji="0" lang="zh-CN" altLang="zh-CN" sz="2400" i="0" u="none" strike="noStrike" kern="1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到发达国家建厂</a:t>
            </a:r>
            <a:endParaRPr kumimoji="0" lang="zh-CN" altLang="zh-CN" sz="2400" i="0" u="none" strike="noStrike" kern="1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0" marR="0" lvl="0" indent="0" algn="just" defTabSz="914400" rtl="0" eaLnBrk="1" fontAlgn="base" latinLnBrk="0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>
                <a:tab pos="3510915"/>
              </a:tabLst>
              <a:defRPr/>
            </a:pPr>
            <a:r>
              <a:rPr kumimoji="0" lang="zh-CN" altLang="zh-CN" sz="2400" i="0" u="none" strike="noStrike" kern="1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①对我国的积极影响：</a:t>
            </a:r>
            <a:r>
              <a:rPr kumimoji="0" lang="zh-CN" altLang="zh-CN" sz="2400" i="0" u="none" strike="noStrike" kern="1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避开贸易壁垒；利用国外优越的投资环境、先进的技术和管理经验，提高产品质量；开拓国际市场；促进我国经济发展。</a:t>
            </a:r>
            <a:endParaRPr kumimoji="0" lang="zh-CN" altLang="zh-CN" sz="2400" i="0" u="none" strike="noStrike" kern="1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0" marR="0" lvl="0" indent="0" algn="just" defTabSz="914400" rtl="0" eaLnBrk="1" fontAlgn="base" latinLnBrk="0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>
                <a:tab pos="3510915"/>
              </a:tabLst>
              <a:defRPr/>
            </a:pPr>
            <a:r>
              <a:rPr kumimoji="0" lang="zh-CN" altLang="zh-CN" sz="2400" i="0" u="none" strike="noStrike" kern="1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②对发达国家：</a:t>
            </a:r>
            <a:r>
              <a:rPr kumimoji="0" lang="zh-CN" altLang="zh-CN" sz="2400" i="0" u="none" strike="noStrike" kern="1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增加就业机会，缓解国内就业压力。</a:t>
            </a:r>
            <a:endParaRPr kumimoji="0" lang="zh-CN" altLang="zh-CN" sz="2400" i="0" u="none" strike="noStrike" kern="1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>
                <a:tab pos="3510915"/>
              </a:tabLst>
              <a:defRPr/>
            </a:pPr>
            <a:endParaRPr kumimoji="0" lang="zh-CN" altLang="zh-CN" sz="2400" i="0" u="none" strike="noStrike" kern="1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354330" y="5375275"/>
            <a:ext cx="11134090" cy="902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>
                <a:tab pos="3510915"/>
              </a:tabLst>
              <a:defRPr/>
            </a:pPr>
            <a:r>
              <a:rPr lang="en-US" altLang="zh-CN" sz="2400" kern="10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</a:t>
            </a:r>
            <a:r>
              <a:rPr lang="en-US" altLang="zh-CN" sz="2400" kern="1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</a:t>
            </a:r>
            <a:r>
              <a:rPr lang="zh-CN" altLang="zh-CN" sz="2400" kern="1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链接高考</a:t>
            </a:r>
            <a:r>
              <a:rPr lang="zh-CN" altLang="zh-CN" sz="2400" kern="10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　在高考命题中，产业转移</a:t>
            </a:r>
            <a:r>
              <a:rPr lang="zh-CN" altLang="zh-CN" sz="2400" kern="100" noProof="0">
                <a:ln>
                  <a:noFill/>
                </a:ln>
                <a:solidFill>
                  <a:srgbClr val="1923F5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多与工业区位因素</a:t>
            </a:r>
            <a:r>
              <a:rPr lang="zh-CN" altLang="zh-CN" sz="2400" kern="10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相结合，考查</a:t>
            </a:r>
            <a:r>
              <a:rPr lang="zh-CN" altLang="zh-CN" sz="2400" kern="100" noProof="0">
                <a:ln>
                  <a:noFill/>
                </a:ln>
                <a:solidFill>
                  <a:srgbClr val="1923F5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产业转移的原因</a:t>
            </a:r>
            <a:r>
              <a:rPr lang="zh-CN" altLang="zh-CN" sz="2400" kern="10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及</a:t>
            </a:r>
            <a:r>
              <a:rPr lang="zh-CN" altLang="zh-CN" sz="2400" kern="100" noProof="0">
                <a:ln>
                  <a:noFill/>
                </a:ln>
                <a:solidFill>
                  <a:srgbClr val="1923F5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工业主导因素</a:t>
            </a:r>
            <a:r>
              <a:rPr lang="zh-CN" altLang="zh-CN" sz="2400" kern="10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的变化。</a:t>
            </a:r>
            <a:endParaRPr lang="zh-CN" altLang="zh-CN" sz="2400" kern="10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矩形 6" title=""/>
          <p:cNvSpPr/>
          <p:nvPr>
            <p:custDataLst>
              <p:tags r:id="rId6"/>
            </p:custDataLst>
          </p:nvPr>
        </p:nvSpPr>
        <p:spPr>
          <a:xfrm>
            <a:off x="-635" y="0"/>
            <a:ext cx="12192635" cy="65722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综合题答题思路总结四</a:t>
            </a:r>
            <a:endParaRPr lang="en-US" altLang="zh-CN" sz="4000" b="1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https://d.book118.com/606113013040010054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1928"/>
</p:tagLst>
</file>

<file path=ppt/tags/tag2.xml><?xml version="1.0" encoding="utf-8"?>
<p:tagLst xmlns:p="http://schemas.openxmlformats.org/presentationml/2006/main">
  <p:tag name="AS_UNIQUEID" val="11929"/>
</p:tagLst>
</file>

<file path=ppt/tags/tag3.xml><?xml version="1.0" encoding="utf-8"?>
<p:tagLst xmlns:p="http://schemas.openxmlformats.org/presentationml/2006/main">
  <p:tag name="AS_UNIQUEID" val="11930"/>
</p:tagLst>
</file>

<file path=ppt/tags/tag4.xml><?xml version="1.0" encoding="utf-8"?>
<p:tagLst xmlns:p="http://schemas.openxmlformats.org/presentationml/2006/main">
  <p:tag name="AS_UNIQUEID" val="11931"/>
</p:tagLst>
</file>

<file path=ppt/tags/tag5.xml><?xml version="1.0" encoding="utf-8"?>
<p:tagLst xmlns:p="http://schemas.openxmlformats.org/presentationml/2006/main">
  <p:tag name="AS_UNIQUEID" val="11932"/>
</p:tagLst>
</file>

<file path=ppt/tags/tag6.xml><?xml version="1.0" encoding="utf-8"?>
<p:tagLst xmlns:p="http://schemas.openxmlformats.org/presentationml/2006/main">
  <p:tag name="AS_UNIQUEID" val="11933"/>
</p:tagLst>
</file>

<file path=ppt/tags/tag7.xml><?xml version="1.0" encoding="utf-8"?>
<p:tagLst xmlns:p="http://schemas.openxmlformats.org/presentationml/2006/main">
  <p:tag name="AS_UNIQUEID" val="11934"/>
</p:tagLst>
</file>

<file path=ppt/tags/tag8.xml><?xml version="1.0" encoding="utf-8"?>
<p:tagLst xmlns:p="http://schemas.openxmlformats.org/presentationml/2006/main">
  <p:tag name="AS_UNIQUEID" val="11935"/>
</p:tagLst>
</file>

<file path=ppt/tags/tag9.xml><?xml version="1.0" encoding="utf-8"?>
<p:tagLst xmlns:p="http://schemas.openxmlformats.org/presentationml/2006/main">
  <p:tag name="AS_UNIQUEID" val="11936"/>
</p:tagLst>
</file>

<file path=ppt/tags/tag10.xml><?xml version="1.0" encoding="utf-8"?>
<p:tagLst xmlns:p="http://schemas.openxmlformats.org/presentationml/2006/main">
  <p:tag name="AS_UNIQUEID" val="11937"/>
</p:tagLst>
</file>

<file path=ppt/tags/tag11.xml><?xml version="1.0" encoding="utf-8"?>
<p:tagLst xmlns:p="http://schemas.openxmlformats.org/presentationml/2006/main">
  <p:tag name="AS_UNIQUEID" val="11938"/>
</p:tagLst>
</file>

<file path=ppt/tags/tag12.xml><?xml version="1.0" encoding="utf-8"?>
<p:tagLst xmlns:p="http://schemas.openxmlformats.org/presentationml/2006/main">
  <p:tag name="AS_UNIQUEID" val="11939"/>
</p:tagLst>
</file>

<file path=ppt/tags/tag13.xml><?xml version="1.0" encoding="utf-8"?>
<p:tagLst xmlns:p="http://schemas.openxmlformats.org/presentationml/2006/main">
  <p:tag name="AS_UNIQUEID" val="11940"/>
</p:tagLst>
</file>

<file path=ppt/tags/tag14.xml><?xml version="1.0" encoding="utf-8"?>
<p:tagLst xmlns:p="http://schemas.openxmlformats.org/presentationml/2006/main">
  <p:tag name="AS_UNIQUEID" val="11941"/>
</p:tagLst>
</file>

<file path=ppt/tags/tag15.xml><?xml version="1.0" encoding="utf-8"?>
<p:tagLst xmlns:p="http://schemas.openxmlformats.org/presentationml/2006/main">
  <p:tag name="AS_UNIQUEID" val="11942"/>
</p:tagLst>
</file>

<file path=ppt/tags/tag16.xml><?xml version="1.0" encoding="utf-8"?>
<p:tagLst xmlns:p="http://schemas.openxmlformats.org/presentationml/2006/main">
  <p:tag name="AS_UNIQUEID" val="11943"/>
</p:tagLst>
</file>

<file path=ppt/tags/tag17.xml><?xml version="1.0" encoding="utf-8"?>
<p:tagLst xmlns:p="http://schemas.openxmlformats.org/presentationml/2006/main">
  <p:tag name="AS_UNIQUEID" val="11944"/>
</p:tagLst>
</file>

<file path=ppt/tags/tag18.xml><?xml version="1.0" encoding="utf-8"?>
<p:tagLst xmlns:p="http://schemas.openxmlformats.org/presentationml/2006/main">
  <p:tag name="AS_UNIQUEID" val="11945"/>
</p:tagLst>
</file>

<file path=ppt/tags/tag19.xml><?xml version="1.0" encoding="utf-8"?>
<p:tagLst xmlns:p="http://schemas.openxmlformats.org/presentationml/2006/main">
  <p:tag name="AS_UNIQUEID" val="11946"/>
</p:tagLst>
</file>

<file path=ppt/tags/tag20.xml><?xml version="1.0" encoding="utf-8"?>
<p:tagLst xmlns:p="http://schemas.openxmlformats.org/presentationml/2006/main">
  <p:tag name="AS_UNIQUEID" val="11947"/>
</p:tagLst>
</file>

<file path=ppt/tags/tag21.xml><?xml version="1.0" encoding="utf-8"?>
<p:tagLst xmlns:p="http://schemas.openxmlformats.org/presentationml/2006/main">
  <p:tag name="AS_UNIQUEID" val="11948"/>
</p:tagLst>
</file>

<file path=ppt/tags/tag22.xml><?xml version="1.0" encoding="utf-8"?>
<p:tagLst xmlns:p="http://schemas.openxmlformats.org/presentationml/2006/main">
  <p:tag name="AS_UNIQUEID" val="11949"/>
</p:tagLst>
</file>

<file path=ppt/tags/tag23.xml><?xml version="1.0" encoding="utf-8"?>
<p:tagLst xmlns:p="http://schemas.openxmlformats.org/presentationml/2006/main">
  <p:tag name="AS_UNIQUEID" val="11950"/>
</p:tagLst>
</file>

<file path=ppt/tags/tag24.xml><?xml version="1.0" encoding="utf-8"?>
<p:tagLst xmlns:p="http://schemas.openxmlformats.org/presentationml/2006/main">
  <p:tag name="AS_UNIQUEID" val="11951"/>
</p:tagLst>
</file>

<file path=ppt/tags/tag25.xml><?xml version="1.0" encoding="utf-8"?>
<p:tagLst xmlns:p="http://schemas.openxmlformats.org/presentationml/2006/main">
  <p:tag name="AS_UNIQUEID" val="11952"/>
</p:tagLst>
</file>

<file path=ppt/tags/tag26.xml><?xml version="1.0" encoding="utf-8"?>
<p:tagLst xmlns:p="http://schemas.openxmlformats.org/presentationml/2006/main">
  <p:tag name="AS_UNIQUEID" val="11953"/>
</p:tagLst>
</file>

<file path=ppt/tags/tag27.xml><?xml version="1.0" encoding="utf-8"?>
<p:tagLst xmlns:p="http://schemas.openxmlformats.org/presentationml/2006/main">
  <p:tag name="AS_UNIQUEID" val="11954"/>
</p:tagLst>
</file>

<file path=ppt/tags/tag28.xml><?xml version="1.0" encoding="utf-8"?>
<p:tagLst xmlns:p="http://schemas.openxmlformats.org/presentationml/2006/main">
  <p:tag name="AS_UNIQUEID" val="11955"/>
</p:tagLst>
</file>

<file path=ppt/tags/tag29.xml><?xml version="1.0" encoding="utf-8"?>
<p:tagLst xmlns:p="http://schemas.openxmlformats.org/presentationml/2006/main">
  <p:tag name="AS_UNIQUEID" val="11956"/>
</p:tagLst>
</file>

<file path=ppt/tags/tag30.xml><?xml version="1.0" encoding="utf-8"?>
<p:tagLst xmlns:p="http://schemas.openxmlformats.org/presentationml/2006/main">
  <p:tag name="AS_UNIQUEID" val="11957"/>
</p:tagLst>
</file>

<file path=ppt/tags/tag31.xml><?xml version="1.0" encoding="utf-8"?>
<p:tagLst xmlns:p="http://schemas.openxmlformats.org/presentationml/2006/main">
  <p:tag name="AS_UNIQUEID" val="11958"/>
</p:tagLst>
</file>

<file path=ppt/tags/tag32.xml><?xml version="1.0" encoding="utf-8"?>
<p:tagLst xmlns:p="http://schemas.openxmlformats.org/presentationml/2006/main">
  <p:tag name="AS_UNIQUEID" val="11959"/>
</p:tagLst>
</file>

<file path=ppt/tags/tag33.xml><?xml version="1.0" encoding="utf-8"?>
<p:tagLst xmlns:p="http://schemas.openxmlformats.org/presentationml/2006/main">
  <p:tag name="AS_UNIQUEID" val="11960"/>
</p:tagLst>
</file>

<file path=ppt/tags/tag34.xml><?xml version="1.0" encoding="utf-8"?>
<p:tagLst xmlns:p="http://schemas.openxmlformats.org/presentationml/2006/main">
  <p:tag name="AS_UNIQUEID" val="11961"/>
</p:tagLst>
</file>

<file path=ppt/tags/tag35.xml><?xml version="1.0" encoding="utf-8"?>
<p:tagLst xmlns:p="http://schemas.openxmlformats.org/presentationml/2006/main">
  <p:tag name="AS_UNIQUEID" val="11962"/>
</p:tagLst>
</file>

<file path=ppt/tags/tag36.xml><?xml version="1.0" encoding="utf-8"?>
<p:tagLst xmlns:p="http://schemas.openxmlformats.org/presentationml/2006/main">
  <p:tag name="AS_UNIQUEID" val="11963"/>
</p:tagLst>
</file>

<file path=ppt/tags/tag37.xml><?xml version="1.0" encoding="utf-8"?>
<p:tagLst xmlns:p="http://schemas.openxmlformats.org/presentationml/2006/main">
  <p:tag name="AS_UNIQUEID" val="11964"/>
</p:tagLst>
</file>

<file path=ppt/tags/tag38.xml><?xml version="1.0" encoding="utf-8"?>
<p:tagLst xmlns:p="http://schemas.openxmlformats.org/presentationml/2006/main">
  <p:tag name="AS_UNIQUEID" val="11965"/>
</p:tagLst>
</file>

<file path=ppt/tags/tag39.xml><?xml version="1.0" encoding="utf-8"?>
<p:tagLst xmlns:p="http://schemas.openxmlformats.org/presentationml/2006/main">
  <p:tag name="AS_UNIQUEID" val="11966"/>
</p:tagLst>
</file>

<file path=ppt/tags/tag40.xml><?xml version="1.0" encoding="utf-8"?>
<p:tagLst xmlns:p="http://schemas.openxmlformats.org/presentationml/2006/main">
  <p:tag name="AS_UNIQUEID" val="11967"/>
</p:tagLst>
</file>

<file path=ppt/tags/tag41.xml><?xml version="1.0" encoding="utf-8"?>
<p:tagLst xmlns:p="http://schemas.openxmlformats.org/presentationml/2006/main">
  <p:tag name="AS_UNIQUEID" val="11968"/>
</p:tagLst>
</file>

<file path=ppt/tags/tag42.xml><?xml version="1.0" encoding="utf-8"?>
<p:tagLst xmlns:p="http://schemas.openxmlformats.org/presentationml/2006/main">
  <p:tag name="AS_UNIQUEID" val="11969"/>
</p:tagLst>
</file>

<file path=ppt/tags/tag43.xml><?xml version="1.0" encoding="utf-8"?>
<p:tagLst xmlns:p="http://schemas.openxmlformats.org/presentationml/2006/main">
  <p:tag name="AS_UNIQUEID" val="11970"/>
</p:tagLst>
</file>

<file path=ppt/tags/tag44.xml><?xml version="1.0" encoding="utf-8"?>
<p:tagLst xmlns:p="http://schemas.openxmlformats.org/presentationml/2006/main">
  <p:tag name="AS_UNIQUEID" val="11971"/>
</p:tagLst>
</file>

<file path=ppt/tags/tag45.xml><?xml version="1.0" encoding="utf-8"?>
<p:tagLst xmlns:p="http://schemas.openxmlformats.org/presentationml/2006/main">
  <p:tag name="AS_UNIQUEID" val="11972"/>
</p:tagLst>
</file>

<file path=ppt/tags/tag46.xml><?xml version="1.0" encoding="utf-8"?>
<p:tagLst xmlns:p="http://schemas.openxmlformats.org/presentationml/2006/main">
  <p:tag name="AS_UNIQUEID" val="11973"/>
</p:tagLst>
</file>

<file path=ppt/tags/tag47.xml><?xml version="1.0" encoding="utf-8"?>
<p:tagLst xmlns:p="http://schemas.openxmlformats.org/presentationml/2006/main">
  <p:tag name="AS_UNIQUEID" val="11974"/>
</p:tagLst>
</file>

<file path=ppt/tags/tag48.xml><?xml version="1.0" encoding="utf-8"?>
<p:tagLst xmlns:p="http://schemas.openxmlformats.org/presentationml/2006/main">
  <p:tag name="AS_UNIQUEID" val="11975"/>
</p:tagLst>
</file>

<file path=ppt/tags/tag49.xml><?xml version="1.0" encoding="utf-8"?>
<p:tagLst xmlns:p="http://schemas.openxmlformats.org/presentationml/2006/main">
  <p:tag name="AS_UNIQUEID" val="11976"/>
</p:tagLst>
</file>

<file path=ppt/tags/tag50.xml><?xml version="1.0" encoding="utf-8"?>
<p:tagLst xmlns:p="http://schemas.openxmlformats.org/presentationml/2006/main">
  <p:tag name="AS_UNIQUEID" val="11977"/>
</p:tagLst>
</file>

<file path=ppt/tags/tag51.xml><?xml version="1.0" encoding="utf-8"?>
<p:tagLst xmlns:p="http://schemas.openxmlformats.org/presentationml/2006/main">
  <p:tag name="AS_UNIQUEID" val="11978"/>
</p:tagLst>
</file>

<file path=ppt/tags/tag52.xml><?xml version="1.0" encoding="utf-8"?>
<p:tagLst xmlns:p="http://schemas.openxmlformats.org/presentationml/2006/main">
  <p:tag name="AS_UNIQUEID" val="11979"/>
</p:tagLst>
</file>

<file path=ppt/tags/tag53.xml><?xml version="1.0" encoding="utf-8"?>
<p:tagLst xmlns:p="http://schemas.openxmlformats.org/presentationml/2006/main">
  <p:tag name="AS_UNIQUEID" val="11980"/>
</p:tagLst>
</file>

<file path=ppt/tags/tag54.xml><?xml version="1.0" encoding="utf-8"?>
<p:tagLst xmlns:p="http://schemas.openxmlformats.org/presentationml/2006/main">
  <p:tag name="AS_UNIQUEID" val="11981"/>
</p:tagLst>
</file>

<file path=ppt/tags/tag55.xml><?xml version="1.0" encoding="utf-8"?>
<p:tagLst xmlns:p="http://schemas.openxmlformats.org/presentationml/2006/main">
  <p:tag name="AS_UNIQUEID" val="11982"/>
</p:tagLst>
</file>

<file path=ppt/tags/tag56.xml><?xml version="1.0" encoding="utf-8"?>
<p:tagLst xmlns:p="http://schemas.openxmlformats.org/presentationml/2006/main">
  <p:tag name="AS_UNIQUEID" val="11983"/>
</p:tagLst>
</file>

<file path=ppt/tags/tag57.xml><?xml version="1.0" encoding="utf-8"?>
<p:tagLst xmlns:p="http://schemas.openxmlformats.org/presentationml/2006/main">
  <p:tag name="AS_UNIQUEID" val="11984"/>
</p:tagLst>
</file>

<file path=ppt/tags/tag58.xml><?xml version="1.0" encoding="utf-8"?>
<p:tagLst xmlns:p="http://schemas.openxmlformats.org/presentationml/2006/main">
  <p:tag name="AS_UNIQUEID" val="11985"/>
</p:tagLst>
</file>

<file path=ppt/tags/tag59.xml><?xml version="1.0" encoding="utf-8"?>
<p:tagLst xmlns:p="http://schemas.openxmlformats.org/presentationml/2006/main">
  <p:tag name="AS_UNIQUEID" val="11986"/>
</p:tagLst>
</file>

<file path=ppt/tags/tag60.xml><?xml version="1.0" encoding="utf-8"?>
<p:tagLst xmlns:p="http://schemas.openxmlformats.org/presentationml/2006/main">
  <p:tag name="AS_UNIQUEID" val="11987"/>
</p:tagLst>
</file>

<file path=ppt/tags/tag61.xml><?xml version="1.0" encoding="utf-8"?>
<p:tagLst xmlns:p="http://schemas.openxmlformats.org/presentationml/2006/main">
  <p:tag name="AS_UNIQUEID" val="11988"/>
</p:tagLst>
</file>

<file path=ppt/tags/tag62.xml><?xml version="1.0" encoding="utf-8"?>
<p:tagLst xmlns:p="http://schemas.openxmlformats.org/presentationml/2006/main">
  <p:tag name="AS_UNIQUEID" val="11989"/>
</p:tagLst>
</file>

<file path=ppt/tags/tag63.xml><?xml version="1.0" encoding="utf-8"?>
<p:tagLst xmlns:p="http://schemas.openxmlformats.org/presentationml/2006/main">
  <p:tag name="AS_UNIQUEID" val="11990"/>
</p:tagLst>
</file>

<file path=ppt/tags/tag64.xml><?xml version="1.0" encoding="utf-8"?>
<p:tagLst xmlns:p="http://schemas.openxmlformats.org/presentationml/2006/main">
  <p:tag name="AS_UNIQUEID" val="11991"/>
</p:tagLst>
</file>

<file path=ppt/tags/tag65.xml><?xml version="1.0" encoding="utf-8"?>
<p:tagLst xmlns:p="http://schemas.openxmlformats.org/presentationml/2006/main">
  <p:tag name="AS_UNIQUEID" val="11992"/>
</p:tagLst>
</file>

<file path=ppt/tags/tag66.xml><?xml version="1.0" encoding="utf-8"?>
<p:tagLst xmlns:p="http://schemas.openxmlformats.org/presentationml/2006/main">
  <p:tag name="AS_UNIQUEID" val="11993"/>
</p:tagLst>
</file>

<file path=ppt/tags/tag67.xml><?xml version="1.0" encoding="utf-8"?>
<p:tagLst xmlns:p="http://schemas.openxmlformats.org/presentationml/2006/main">
  <p:tag name="AS_UNIQUEID" val="11994"/>
</p:tagLst>
</file>

<file path=ppt/tags/tag68.xml><?xml version="1.0" encoding="utf-8"?>
<p:tagLst xmlns:p="http://schemas.openxmlformats.org/presentationml/2006/main">
  <p:tag name="AS_UNIQUEID" val="11995"/>
</p:tagLst>
</file>

<file path=ppt/tags/tag69.xml><?xml version="1.0" encoding="utf-8"?>
<p:tagLst xmlns:p="http://schemas.openxmlformats.org/presentationml/2006/main">
  <p:tag name="AS_UNIQUEID" val="11996"/>
</p:tagLst>
</file>

<file path=ppt/tags/tag70.xml><?xml version="1.0" encoding="utf-8"?>
<p:tagLst xmlns:p="http://schemas.openxmlformats.org/presentationml/2006/main">
  <p:tag name="AS_UNIQUEID" val="11997"/>
</p:tagLst>
</file>

<file path=ppt/tags/tag71.xml><?xml version="1.0" encoding="utf-8"?>
<p:tagLst xmlns:p="http://schemas.openxmlformats.org/presentationml/2006/main">
  <p:tag name="AS_UNIQUEID" val="11998"/>
</p:tagLst>
</file>

<file path=ppt/tags/tag72.xml><?xml version="1.0" encoding="utf-8"?>
<p:tagLst xmlns:p="http://schemas.openxmlformats.org/presentationml/2006/main">
  <p:tag name="AS_UNIQUEID" val="11999"/>
</p:tagLst>
</file>

<file path=ppt/tags/tag73.xml><?xml version="1.0" encoding="utf-8"?>
<p:tagLst xmlns:p="http://schemas.openxmlformats.org/presentationml/2006/main">
  <p:tag name="AS_UNIQUEID" val="12000"/>
</p:tagLst>
</file>

<file path=ppt/tags/tag74.xml><?xml version="1.0" encoding="utf-8"?>
<p:tagLst xmlns:p="http://schemas.openxmlformats.org/presentationml/2006/main">
  <p:tag name="AS_UNIQUEID" val="12001"/>
</p:tagLst>
</file>

<file path=ppt/tags/tag75.xml><?xml version="1.0" encoding="utf-8"?>
<p:tagLst xmlns:p="http://schemas.openxmlformats.org/presentationml/2006/main">
  <p:tag name="AS_UNIQUEID" val="12002"/>
</p:tagLst>
</file>

<file path=ppt/tags/tag76.xml><?xml version="1.0" encoding="utf-8"?>
<p:tagLst xmlns:p="http://schemas.openxmlformats.org/presentationml/2006/main">
  <p:tag name="AS_UNIQUEID" val="11583"/>
</p:tagLst>
</file>

<file path=ppt/tags/tag77.xml><?xml version="1.0" encoding="utf-8"?>
<p:tagLst xmlns:p="http://schemas.openxmlformats.org/presentationml/2006/main">
  <p:tag name="AS_UNIQUEID" val="115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115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115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115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115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11589"/>
</p:tagLst>
</file>

<file path=ppt/tags/tag83.xml><?xml version="1.0" encoding="utf-8"?>
<p:tagLst xmlns:p="http://schemas.openxmlformats.org/presentationml/2006/main">
  <p:tag name="AS_UNIQUEID" val="115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4.xml><?xml version="1.0" encoding="utf-8"?>
<p:tagLst xmlns:p="http://schemas.openxmlformats.org/presentationml/2006/main">
  <p:tag name="AS_UNIQUEID" val="115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5.xml><?xml version="1.0" encoding="utf-8"?>
<p:tagLst xmlns:p="http://schemas.openxmlformats.org/presentationml/2006/main">
  <p:tag name="AS_UNIQUEID" val="115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6.xml><?xml version="1.0" encoding="utf-8"?>
<p:tagLst xmlns:p="http://schemas.openxmlformats.org/presentationml/2006/main">
  <p:tag name="AS_UNIQUEID" val="115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7.xml><?xml version="1.0" encoding="utf-8"?>
<p:tagLst xmlns:p="http://schemas.openxmlformats.org/presentationml/2006/main">
  <p:tag name="AS_UNIQUEID" val="115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8.xml><?xml version="1.0" encoding="utf-8"?>
<p:tagLst xmlns:p="http://schemas.openxmlformats.org/presentationml/2006/main">
  <p:tag name="AS_UNIQUEID" val="11595"/>
</p:tagLst>
</file>

<file path=ppt/tags/tag89.xml><?xml version="1.0" encoding="utf-8"?>
<p:tagLst xmlns:p="http://schemas.openxmlformats.org/presentationml/2006/main">
  <p:tag name="AS_UNIQUEID" val="115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0.xml><?xml version="1.0" encoding="utf-8"?>
<p:tagLst xmlns:p="http://schemas.openxmlformats.org/presentationml/2006/main">
  <p:tag name="AS_UNIQUEID" val="115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1.xml><?xml version="1.0" encoding="utf-8"?>
<p:tagLst xmlns:p="http://schemas.openxmlformats.org/presentationml/2006/main">
  <p:tag name="AS_UNIQUEID" val="115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2.xml><?xml version="1.0" encoding="utf-8"?>
<p:tagLst xmlns:p="http://schemas.openxmlformats.org/presentationml/2006/main">
  <p:tag name="AS_UNIQUEID" val="115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3.xml><?xml version="1.0" encoding="utf-8"?>
<p:tagLst xmlns:p="http://schemas.openxmlformats.org/presentationml/2006/main">
  <p:tag name="AS_UNIQUEID" val="116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11601"/>
</p:tagLst>
</file>

<file path=ppt/tags/tag95.xml><?xml version="1.0" encoding="utf-8"?>
<p:tagLst xmlns:p="http://schemas.openxmlformats.org/presentationml/2006/main">
  <p:tag name="AS_UNIQUEID" val="116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6.xml><?xml version="1.0" encoding="utf-8"?>
<p:tagLst xmlns:p="http://schemas.openxmlformats.org/presentationml/2006/main">
  <p:tag name="AS_UNIQUEID" val="116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7.xml><?xml version="1.0" encoding="utf-8"?>
<p:tagLst xmlns:p="http://schemas.openxmlformats.org/presentationml/2006/main">
  <p:tag name="AS_UNIQUEID" val="116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8.xml><?xml version="1.0" encoding="utf-8"?>
<p:tagLst xmlns:p="http://schemas.openxmlformats.org/presentationml/2006/main">
  <p:tag name="AS_UNIQUEID" val="116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9.xml><?xml version="1.0" encoding="utf-8"?>
<p:tagLst xmlns:p="http://schemas.openxmlformats.org/presentationml/2006/main">
  <p:tag name="AS_UNIQUEID" val="116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0.xml><?xml version="1.0" encoding="utf-8"?>
<p:tagLst xmlns:p="http://schemas.openxmlformats.org/presentationml/2006/main">
  <p:tag name="AS_UNIQUEID" val="116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1.xml><?xml version="1.0" encoding="utf-8"?>
<p:tagLst xmlns:p="http://schemas.openxmlformats.org/presentationml/2006/main">
  <p:tag name="AS_UNIQUEID" val="11608"/>
</p:tagLst>
</file>

<file path=ppt/tags/tag102.xml><?xml version="1.0" encoding="utf-8"?>
<p:tagLst xmlns:p="http://schemas.openxmlformats.org/presentationml/2006/main">
  <p:tag name="AS_UNIQUEID" val="116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3.xml><?xml version="1.0" encoding="utf-8"?>
<p:tagLst xmlns:p="http://schemas.openxmlformats.org/presentationml/2006/main">
  <p:tag name="AS_UNIQUEID" val="116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4.xml><?xml version="1.0" encoding="utf-8"?>
<p:tagLst xmlns:p="http://schemas.openxmlformats.org/presentationml/2006/main">
  <p:tag name="AS_UNIQUEID" val="116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5.xml><?xml version="1.0" encoding="utf-8"?>
<p:tagLst xmlns:p="http://schemas.openxmlformats.org/presentationml/2006/main">
  <p:tag name="AS_UNIQUEID" val="116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6.xml><?xml version="1.0" encoding="utf-8"?>
<p:tagLst xmlns:p="http://schemas.openxmlformats.org/presentationml/2006/main">
  <p:tag name="AS_UNIQUEID" val="116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7.xml><?xml version="1.0" encoding="utf-8"?>
<p:tagLst xmlns:p="http://schemas.openxmlformats.org/presentationml/2006/main">
  <p:tag name="AS_UNIQUEID" val="116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8.xml><?xml version="1.0" encoding="utf-8"?>
<p:tagLst xmlns:p="http://schemas.openxmlformats.org/presentationml/2006/main">
  <p:tag name="AS_UNIQUEID" val="116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9.xml><?xml version="1.0" encoding="utf-8"?>
<p:tagLst xmlns:p="http://schemas.openxmlformats.org/presentationml/2006/main">
  <p:tag name="AS_UNIQUEID" val="116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0.xml><?xml version="1.0" encoding="utf-8"?>
<p:tagLst xmlns:p="http://schemas.openxmlformats.org/presentationml/2006/main">
  <p:tag name="AS_UNIQUEID" val="11617"/>
</p:tagLst>
</file>

<file path=ppt/tags/tag111.xml><?xml version="1.0" encoding="utf-8"?>
<p:tagLst xmlns:p="http://schemas.openxmlformats.org/presentationml/2006/main">
  <p:tag name="AS_UNIQUEID" val="116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AS_UNIQUEID" val="116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AS_UNIQUEID" val="116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4.xml><?xml version="1.0" encoding="utf-8"?>
<p:tagLst xmlns:p="http://schemas.openxmlformats.org/presentationml/2006/main">
  <p:tag name="AS_UNIQUEID" val="116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5.xml><?xml version="1.0" encoding="utf-8"?>
<p:tagLst xmlns:p="http://schemas.openxmlformats.org/presentationml/2006/main">
  <p:tag name="AS_UNIQUEID" val="11622"/>
</p:tagLst>
</file>

<file path=ppt/tags/tag116.xml><?xml version="1.0" encoding="utf-8"?>
<p:tagLst xmlns:p="http://schemas.openxmlformats.org/presentationml/2006/main">
  <p:tag name="AS_UNIQUEID" val="116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7.xml><?xml version="1.0" encoding="utf-8"?>
<p:tagLst xmlns:p="http://schemas.openxmlformats.org/presentationml/2006/main">
  <p:tag name="AS_UNIQUEID" val="116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8.xml><?xml version="1.0" encoding="utf-8"?>
<p:tagLst xmlns:p="http://schemas.openxmlformats.org/presentationml/2006/main">
  <p:tag name="AS_UNIQUEID" val="1162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9.xml><?xml version="1.0" encoding="utf-8"?>
<p:tagLst xmlns:p="http://schemas.openxmlformats.org/presentationml/2006/main">
  <p:tag name="AS_UNIQUEID" val="11626"/>
</p:tagLst>
</file>

<file path=ppt/tags/tag120.xml><?xml version="1.0" encoding="utf-8"?>
<p:tagLst xmlns:p="http://schemas.openxmlformats.org/presentationml/2006/main">
  <p:tag name="AS_UNIQUEID" val="116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AS_UNIQUEID" val="116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AS_UNIQUEID" val="116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AS_UNIQUEID" val="116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AS_UNIQUEID" val="116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AS_UNIQUEID" val="116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AS_UNIQUEID" val="11633"/>
</p:tagLst>
</file>

<file path=ppt/tags/tag127.xml><?xml version="1.0" encoding="utf-8"?>
<p:tagLst xmlns:p="http://schemas.openxmlformats.org/presentationml/2006/main">
  <p:tag name="AS_UNIQUEID" val="116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AS_UNIQUEID" val="116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9.xml><?xml version="1.0" encoding="utf-8"?>
<p:tagLst xmlns:p="http://schemas.openxmlformats.org/presentationml/2006/main">
  <p:tag name="AS_UNIQUEID" val="116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AS_UNIQUEID" val="116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AS_UNIQUEID" val="116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AS_UNIQUEID" val="11639"/>
</p:tagLst>
</file>

<file path=ppt/tags/tag133.xml><?xml version="1.0" encoding="utf-8"?>
<p:tagLst xmlns:p="http://schemas.openxmlformats.org/presentationml/2006/main">
  <p:tag name="AS_UNIQUEID" val="116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4.xml><?xml version="1.0" encoding="utf-8"?>
<p:tagLst xmlns:p="http://schemas.openxmlformats.org/presentationml/2006/main">
  <p:tag name="AS_UNIQUEID" val="116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5.xml><?xml version="1.0" encoding="utf-8"?>
<p:tagLst xmlns:p="http://schemas.openxmlformats.org/presentationml/2006/main">
  <p:tag name="AS_UNIQUEID" val="116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6.xml><?xml version="1.0" encoding="utf-8"?>
<p:tagLst xmlns:p="http://schemas.openxmlformats.org/presentationml/2006/main">
  <p:tag name="AS_UNIQUEID" val="116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7.xml><?xml version="1.0" encoding="utf-8"?>
<p:tagLst xmlns:p="http://schemas.openxmlformats.org/presentationml/2006/main">
  <p:tag name="AS_UNIQUEID" val="11644"/>
</p:tagLst>
</file>

<file path=ppt/tags/tag138.xml><?xml version="1.0" encoding="utf-8"?>
<p:tagLst xmlns:p="http://schemas.openxmlformats.org/presentationml/2006/main">
  <p:tag name="AS_UNIQUEID" val="116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AS_UNIQUEID" val="116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AS_UNIQUEID" val="116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AS_UNIQUEID" val="1164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AS_UNIQUEID" val="116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AS_UNIQUEID" val="11650"/>
</p:tagLst>
</file>

<file path=ppt/tags/tag144.xml><?xml version="1.0" encoding="utf-8"?>
<p:tagLst xmlns:p="http://schemas.openxmlformats.org/presentationml/2006/main">
  <p:tag name="AS_UNIQUEID" val="11651"/>
</p:tagLst>
</file>

<file path=ppt/tags/tag145.xml><?xml version="1.0" encoding="utf-8"?>
<p:tagLst xmlns:p="http://schemas.openxmlformats.org/presentationml/2006/main">
  <p:tag name="AS_UNIQUEID" val="11652"/>
</p:tagLst>
</file>

<file path=ppt/tags/tag146.xml><?xml version="1.0" encoding="utf-8"?>
<p:tagLst xmlns:p="http://schemas.openxmlformats.org/presentationml/2006/main">
  <p:tag name="AS_UNIQUEID" val="11653"/>
</p:tagLst>
</file>

<file path=ppt/tags/tag147.xml><?xml version="1.0" encoding="utf-8"?>
<p:tagLst xmlns:p="http://schemas.openxmlformats.org/presentationml/2006/main">
  <p:tag name="AS_UNIQUEID" val="11654"/>
</p:tagLst>
</file>

<file path=ppt/tags/tag148.xml><?xml version="1.0" encoding="utf-8"?>
<p:tagLst xmlns:p="http://schemas.openxmlformats.org/presentationml/2006/main">
  <p:tag name="AS_UNIQUEID" val="11655"/>
</p:tagLst>
</file>

<file path=ppt/tags/tag149.xml><?xml version="1.0" encoding="utf-8"?>
<p:tagLst xmlns:p="http://schemas.openxmlformats.org/presentationml/2006/main">
  <p:tag name="AS_UNIQUEID" val="11656"/>
</p:tagLst>
</file>

<file path=ppt/tags/tag150.xml><?xml version="1.0" encoding="utf-8"?>
<p:tagLst xmlns:p="http://schemas.openxmlformats.org/presentationml/2006/main">
  <p:tag name="AS_UNIQUEID" val="11657"/>
</p:tagLst>
</file>

<file path=ppt/tags/tag151.xml><?xml version="1.0" encoding="utf-8"?>
<p:tagLst xmlns:p="http://schemas.openxmlformats.org/presentationml/2006/main">
  <p:tag name="AS_UNIQUEID" val="11658"/>
</p:tagLst>
</file>

<file path=ppt/tags/tag152.xml><?xml version="1.0" encoding="utf-8"?>
<p:tagLst xmlns:p="http://schemas.openxmlformats.org/presentationml/2006/main">
  <p:tag name="AS_UNIQUEID" val="11659"/>
</p:tagLst>
</file>

<file path=ppt/tags/tag153.xml><?xml version="1.0" encoding="utf-8"?>
<p:tagLst xmlns:p="http://schemas.openxmlformats.org/presentationml/2006/main">
  <p:tag name="AS_UNIQUEID" val="11660"/>
</p:tagLst>
</file>

<file path=ppt/tags/tag154.xml><?xml version="1.0" encoding="utf-8"?>
<p:tagLst xmlns:p="http://schemas.openxmlformats.org/presentationml/2006/main">
  <p:tag name="AS_UNIQUEID" val="11661"/>
</p:tagLst>
</file>

<file path=ppt/tags/tag155.xml><?xml version="1.0" encoding="utf-8"?>
<p:tagLst xmlns:p="http://schemas.openxmlformats.org/presentationml/2006/main">
  <p:tag name="AS_UNIQUEID" val="11662"/>
</p:tagLst>
</file>

<file path=ppt/tags/tag156.xml><?xml version="1.0" encoding="utf-8"?>
<p:tagLst xmlns:p="http://schemas.openxmlformats.org/presentationml/2006/main">
  <p:tag name="AS_UNIQUEID" val="11663"/>
</p:tagLst>
</file>

<file path=ppt/tags/tag157.xml><?xml version="1.0" encoding="utf-8"?>
<p:tagLst xmlns:p="http://schemas.openxmlformats.org/presentationml/2006/main">
  <p:tag name="AS_UNIQUEID" val="11664"/>
</p:tagLst>
</file>

<file path=ppt/tags/tag158.xml><?xml version="1.0" encoding="utf-8"?>
<p:tagLst xmlns:p="http://schemas.openxmlformats.org/presentationml/2006/main">
  <p:tag name="AS_UNIQUEID" val="11665"/>
</p:tagLst>
</file>

<file path=ppt/tags/tag159.xml><?xml version="1.0" encoding="utf-8"?>
<p:tagLst xmlns:p="http://schemas.openxmlformats.org/presentationml/2006/main">
  <p:tag name="AS_UNIQUEID" val="11666"/>
</p:tagLst>
</file>

<file path=ppt/tags/tag160.xml><?xml version="1.0" encoding="utf-8"?>
<p:tagLst xmlns:p="http://schemas.openxmlformats.org/presentationml/2006/main">
  <p:tag name="AS_UNIQUEID" val="11667"/>
</p:tagLst>
</file>

<file path=ppt/tags/tag161.xml><?xml version="1.0" encoding="utf-8"?>
<p:tagLst xmlns:p="http://schemas.openxmlformats.org/presentationml/2006/main">
  <p:tag name="AS_UNIQUEID" val="287"/>
</p:tagLst>
</file>

<file path=ppt/tags/tag162.xml><?xml version="1.0" encoding="utf-8"?>
<p:tagLst xmlns:p="http://schemas.openxmlformats.org/presentationml/2006/main">
  <p:tag name="AS_UNIQUEID" val="288"/>
</p:tagLst>
</file>

<file path=ppt/tags/tag163.xml><?xml version="1.0" encoding="utf-8"?>
<p:tagLst xmlns:p="http://schemas.openxmlformats.org/presentationml/2006/main">
  <p:tag name="AS_UNIQUEID" val="289"/>
</p:tagLst>
</file>

<file path=ppt/tags/tag164.xml><?xml version="1.0" encoding="utf-8"?>
<p:tagLst xmlns:p="http://schemas.openxmlformats.org/presentationml/2006/main">
  <p:tag name="AS_UNIQUEID" val="290"/>
</p:tagLst>
</file>

<file path=ppt/tags/tag165.xml><?xml version="1.0" encoding="utf-8"?>
<p:tagLst xmlns:p="http://schemas.openxmlformats.org/presentationml/2006/main">
  <p:tag name="AS_UNIQUEID" val="291"/>
</p:tagLst>
</file>

<file path=ppt/tags/tag166.xml><?xml version="1.0" encoding="utf-8"?>
<p:tagLst xmlns:p="http://schemas.openxmlformats.org/presentationml/2006/main">
  <p:tag name="AS_UNIQUEID" val="292"/>
</p:tagLst>
</file>

<file path=ppt/tags/tag167.xml><?xml version="1.0" encoding="utf-8"?>
<p:tagLst xmlns:p="http://schemas.openxmlformats.org/presentationml/2006/main">
  <p:tag name="AS_UNIQUEID" val="293"/>
</p:tagLst>
</file>

<file path=ppt/tags/tag168.xml><?xml version="1.0" encoding="utf-8"?>
<p:tagLst xmlns:p="http://schemas.openxmlformats.org/presentationml/2006/main">
  <p:tag name="AS_UNIQUEID" val="294"/>
</p:tagLst>
</file>

<file path=ppt/tags/tag169.xml><?xml version="1.0" encoding="utf-8"?>
<p:tagLst xmlns:p="http://schemas.openxmlformats.org/presentationml/2006/main">
  <p:tag name="AS_UNIQUEID" val="295"/>
</p:tagLst>
</file>

<file path=ppt/tags/tag170.xml><?xml version="1.0" encoding="utf-8"?>
<p:tagLst xmlns:p="http://schemas.openxmlformats.org/presentationml/2006/main">
  <p:tag name="AS_UNIQUEID" val="296"/>
</p:tagLst>
</file>

<file path=ppt/tags/tag171.xml><?xml version="1.0" encoding="utf-8"?>
<p:tagLst xmlns:p="http://schemas.openxmlformats.org/presentationml/2006/main">
  <p:tag name="AS_UNIQUEID" val="11668"/>
</p:tagLst>
</file>

<file path=ppt/tags/tag172.xml><?xml version="1.0" encoding="utf-8"?>
<p:tagLst xmlns:p="http://schemas.openxmlformats.org/presentationml/2006/main">
  <p:tag name="AS_UNIQUEID" val="1712"/>
</p:tagLst>
</file>

<file path=ppt/tags/tag173.xml><?xml version="1.0" encoding="utf-8"?>
<p:tagLst xmlns:p="http://schemas.openxmlformats.org/presentationml/2006/main">
  <p:tag name="AS_UNIQUEID" val="1713"/>
</p:tagLst>
</file>

<file path=ppt/tags/tag174.xml><?xml version="1.0" encoding="utf-8"?>
<p:tagLst xmlns:p="http://schemas.openxmlformats.org/presentationml/2006/main">
  <p:tag name="AS_UNIQUEID" val="1714"/>
</p:tagLst>
</file>

<file path=ppt/tags/tag175.xml><?xml version="1.0" encoding="utf-8"?>
<p:tagLst xmlns:p="http://schemas.openxmlformats.org/presentationml/2006/main">
  <p:tag name="AS_UNIQUEID" val="1715"/>
</p:tagLst>
</file>

<file path=ppt/tags/tag176.xml><?xml version="1.0" encoding="utf-8"?>
<p:tagLst xmlns:p="http://schemas.openxmlformats.org/presentationml/2006/main">
  <p:tag name="AS_UNIQUEID" val="11669"/>
</p:tagLst>
</file>

<file path=ppt/tags/tag177.xml><?xml version="1.0" encoding="utf-8"?>
<p:tagLst xmlns:p="http://schemas.openxmlformats.org/presentationml/2006/main">
  <p:tag name="AS_UNIQUEID" val="1742"/>
</p:tagLst>
</file>

<file path=ppt/tags/tag178.xml><?xml version="1.0" encoding="utf-8"?>
<p:tagLst xmlns:p="http://schemas.openxmlformats.org/presentationml/2006/main">
  <p:tag name="AS_UNIQUEID" val="1743"/>
</p:tagLst>
</file>

<file path=ppt/tags/tag179.xml><?xml version="1.0" encoding="utf-8"?>
<p:tagLst xmlns:p="http://schemas.openxmlformats.org/presentationml/2006/main">
  <p:tag name="AS_UNIQUEID" val="1744"/>
</p:tagLst>
</file>

<file path=ppt/tags/tag180.xml><?xml version="1.0" encoding="utf-8"?>
<p:tagLst xmlns:p="http://schemas.openxmlformats.org/presentationml/2006/main">
  <p:tag name="AS_UNIQUEID" val="1745"/>
</p:tagLst>
</file>

<file path=ppt/tags/tag181.xml><?xml version="1.0" encoding="utf-8"?>
<p:tagLst xmlns:p="http://schemas.openxmlformats.org/presentationml/2006/main">
  <p:tag name="AS_UNIQUEID" val="11670"/>
</p:tagLst>
</file>

<file path=ppt/tags/tag182.xml><?xml version="1.0" encoding="utf-8"?>
<p:tagLst xmlns:p="http://schemas.openxmlformats.org/presentationml/2006/main">
  <p:tag name="AS_UNIQUEID" val="11671"/>
</p:tagLst>
</file>

<file path=ppt/tags/tag183.xml><?xml version="1.0" encoding="utf-8"?>
<p:tagLst xmlns:p="http://schemas.openxmlformats.org/presentationml/2006/main">
  <p:tag name="AS_UNIQUEID" val="11672"/>
</p:tagLst>
</file>

<file path=ppt/tags/tag184.xml><?xml version="1.0" encoding="utf-8"?>
<p:tagLst xmlns:p="http://schemas.openxmlformats.org/presentationml/2006/main">
  <p:tag name="AS_UNIQUEID" val="11673"/>
</p:tagLst>
</file>

<file path=ppt/tags/tag185.xml><?xml version="1.0" encoding="utf-8"?>
<p:tagLst xmlns:p="http://schemas.openxmlformats.org/presentationml/2006/main">
  <p:tag name="AS_UNIQUEID" val="11674"/>
</p:tagLst>
</file>

<file path=ppt/tags/tag186.xml><?xml version="1.0" encoding="utf-8"?>
<p:tagLst xmlns:p="http://schemas.openxmlformats.org/presentationml/2006/main">
  <p:tag name="AS_UNIQUEID" val="11675"/>
</p:tagLst>
</file>

<file path=ppt/tags/tag187.xml><?xml version="1.0" encoding="utf-8"?>
<p:tagLst xmlns:p="http://schemas.openxmlformats.org/presentationml/2006/main">
  <p:tag name="AS_UNIQUEID" val="11676"/>
</p:tagLst>
</file>

<file path=ppt/tags/tag188.xml><?xml version="1.0" encoding="utf-8"?>
<p:tagLst xmlns:p="http://schemas.openxmlformats.org/presentationml/2006/main">
  <p:tag name="AS_UNIQUEID" val="11677"/>
</p:tagLst>
</file>

<file path=ppt/tags/tag189.xml><?xml version="1.0" encoding="utf-8"?>
<p:tagLst xmlns:p="http://schemas.openxmlformats.org/presentationml/2006/main">
  <p:tag name="AS_UNIQUEID" val="11678"/>
</p:tagLst>
</file>

<file path=ppt/tags/tag190.xml><?xml version="1.0" encoding="utf-8"?>
<p:tagLst xmlns:p="http://schemas.openxmlformats.org/presentationml/2006/main">
  <p:tag name="AS_UNIQUEID" val="11679"/>
</p:tagLst>
</file>

<file path=ppt/tags/tag191.xml><?xml version="1.0" encoding="utf-8"?>
<p:tagLst xmlns:p="http://schemas.openxmlformats.org/presentationml/2006/main">
  <p:tag name="AS_UNIQUEID" val="11680"/>
</p:tagLst>
</file>

<file path=ppt/tags/tag192.xml><?xml version="1.0" encoding="utf-8"?>
<p:tagLst xmlns:p="http://schemas.openxmlformats.org/presentationml/2006/main">
  <p:tag name="AS_UNIQUEID" val="1038"/>
</p:tagLst>
</file>

<file path=ppt/tags/tag193.xml><?xml version="1.0" encoding="utf-8"?>
<p:tagLst xmlns:p="http://schemas.openxmlformats.org/presentationml/2006/main">
  <p:tag name="AS_UNIQUEID" val="1039"/>
</p:tagLst>
</file>

<file path=ppt/tags/tag194.xml><?xml version="1.0" encoding="utf-8"?>
<p:tagLst xmlns:p="http://schemas.openxmlformats.org/presentationml/2006/main">
  <p:tag name="AS_UNIQUEID" val="1040"/>
</p:tagLst>
</file>

<file path=ppt/tags/tag195.xml><?xml version="1.0" encoding="utf-8"?>
<p:tagLst xmlns:p="http://schemas.openxmlformats.org/presentationml/2006/main">
  <p:tag name="AS_UNIQUEID" val="1041"/>
</p:tagLst>
</file>

<file path=ppt/tags/tag196.xml><?xml version="1.0" encoding="utf-8"?>
<p:tagLst xmlns:p="http://schemas.openxmlformats.org/presentationml/2006/main">
  <p:tag name="AS_UNIQUEID" val="11681"/>
</p:tagLst>
</file>

<file path=ppt/tags/tag197.xml><?xml version="1.0" encoding="utf-8"?>
<p:tagLst xmlns:p="http://schemas.openxmlformats.org/presentationml/2006/main">
  <p:tag name="AS_UNIQUEID" val="11682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8.xml><?xml version="1.0" encoding="utf-8"?>
<p:tagLst xmlns:p="http://schemas.openxmlformats.org/presentationml/2006/main">
  <p:tag name="AS_UNIQUEID" val="11683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9.xml><?xml version="1.0" encoding="utf-8"?>
<p:tagLst xmlns:p="http://schemas.openxmlformats.org/presentationml/2006/main">
  <p:tag name="AS_UNIQUEID" val="116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0.xml><?xml version="1.0" encoding="utf-8"?>
<p:tagLst xmlns:p="http://schemas.openxmlformats.org/presentationml/2006/main">
  <p:tag name="AS_UNIQUEID" val="116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1.xml><?xml version="1.0" encoding="utf-8"?>
<p:tagLst xmlns:p="http://schemas.openxmlformats.org/presentationml/2006/main">
  <p:tag name="AS_UNIQUEID" val="116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2.xml><?xml version="1.0" encoding="utf-8"?>
<p:tagLst xmlns:p="http://schemas.openxmlformats.org/presentationml/2006/main">
  <p:tag name="AS_UNIQUEID" val="11687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04.xml><?xml version="1.0" encoding="utf-8"?>
<p:tagLst xmlns:p="http://schemas.openxmlformats.org/presentationml/2006/main">
  <p:tag name="AS_UNIQUEID" val="11688"/>
</p:tagLst>
</file>

<file path=ppt/tags/tag205.xml><?xml version="1.0" encoding="utf-8"?>
<p:tagLst xmlns:p="http://schemas.openxmlformats.org/presentationml/2006/main">
  <p:tag name="AS_UNIQUEID" val="9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6.xml><?xml version="1.0" encoding="utf-8"?>
<p:tagLst xmlns:p="http://schemas.openxmlformats.org/presentationml/2006/main">
  <p:tag name="AS_UNIQUEID" val="94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7.xml><?xml version="1.0" encoding="utf-8"?>
<p:tagLst xmlns:p="http://schemas.openxmlformats.org/presentationml/2006/main">
  <p:tag name="AS_UNIQUEID" val="9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8.xml><?xml version="1.0" encoding="utf-8"?>
<p:tagLst xmlns:p="http://schemas.openxmlformats.org/presentationml/2006/main">
  <p:tag name="AS_UNIQUEID" val="9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9.xml><?xml version="1.0" encoding="utf-8"?>
<p:tagLst xmlns:p="http://schemas.openxmlformats.org/presentationml/2006/main">
  <p:tag name="AS_UNIQUEID" val="9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0.xml><?xml version="1.0" encoding="utf-8"?>
<p:tagLst xmlns:p="http://schemas.openxmlformats.org/presentationml/2006/main">
  <p:tag name="AS_UNIQUEID" val="11689"/>
</p:tagLst>
</file>

<file path=ppt/tags/tag211.xml><?xml version="1.0" encoding="utf-8"?>
<p:tagLst xmlns:p="http://schemas.openxmlformats.org/presentationml/2006/main">
  <p:tag name="AS_UNIQUEID" val="9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2.xml><?xml version="1.0" encoding="utf-8"?>
<p:tagLst xmlns:p="http://schemas.openxmlformats.org/presentationml/2006/main">
  <p:tag name="AS_UNIQUEID" val="9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3.xml><?xml version="1.0" encoding="utf-8"?>
<p:tagLst xmlns:p="http://schemas.openxmlformats.org/presentationml/2006/main">
  <p:tag name="AS_UNIQUEID" val="9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4.xml><?xml version="1.0" encoding="utf-8"?>
<p:tagLst xmlns:p="http://schemas.openxmlformats.org/presentationml/2006/main">
  <p:tag name="AS_UNIQUEID" val="9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5.xml><?xml version="1.0" encoding="utf-8"?>
<p:tagLst xmlns:p="http://schemas.openxmlformats.org/presentationml/2006/main">
  <p:tag name="AS_UNIQUEID" val="9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6.xml><?xml version="1.0" encoding="utf-8"?>
<p:tagLst xmlns:p="http://schemas.openxmlformats.org/presentationml/2006/main">
  <p:tag name="AS_UNIQUEID" val="11690"/>
</p:tagLst>
</file>

<file path=ppt/tags/tag217.xml><?xml version="1.0" encoding="utf-8"?>
<p:tagLst xmlns:p="http://schemas.openxmlformats.org/presentationml/2006/main">
  <p:tag name="AS_UNIQUEID" val="9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8.xml><?xml version="1.0" encoding="utf-8"?>
<p:tagLst xmlns:p="http://schemas.openxmlformats.org/presentationml/2006/main">
  <p:tag name="AS_UNIQUEID" val="9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9.xml><?xml version="1.0" encoding="utf-8"?>
<p:tagLst xmlns:p="http://schemas.openxmlformats.org/presentationml/2006/main">
  <p:tag name="AS_UNIQUEID" val="9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0.xml><?xml version="1.0" encoding="utf-8"?>
<p:tagLst xmlns:p="http://schemas.openxmlformats.org/presentationml/2006/main">
  <p:tag name="AS_UNIQUEID" val="9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1.xml><?xml version="1.0" encoding="utf-8"?>
<p:tagLst xmlns:p="http://schemas.openxmlformats.org/presentationml/2006/main">
  <p:tag name="AS_UNIQUEID" val="9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2.xml><?xml version="1.0" encoding="utf-8"?>
<p:tagLst xmlns:p="http://schemas.openxmlformats.org/presentationml/2006/main">
  <p:tag name="AS_UNIQUEID" val="11691"/>
</p:tagLst>
</file>

<file path=ppt/tags/tag223.xml><?xml version="1.0" encoding="utf-8"?>
<p:tagLst xmlns:p="http://schemas.openxmlformats.org/presentationml/2006/main">
  <p:tag name="AS_UNIQUEID" val="9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4.xml><?xml version="1.0" encoding="utf-8"?>
<p:tagLst xmlns:p="http://schemas.openxmlformats.org/presentationml/2006/main">
  <p:tag name="AS_UNIQUEID" val="9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5.xml><?xml version="1.0" encoding="utf-8"?>
<p:tagLst xmlns:p="http://schemas.openxmlformats.org/presentationml/2006/main">
  <p:tag name="AS_UNIQUEID" val="9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6.xml><?xml version="1.0" encoding="utf-8"?>
<p:tagLst xmlns:p="http://schemas.openxmlformats.org/presentationml/2006/main">
  <p:tag name="AS_UNIQUEID" val="9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7.xml><?xml version="1.0" encoding="utf-8"?>
<p:tagLst xmlns:p="http://schemas.openxmlformats.org/presentationml/2006/main">
  <p:tag name="AS_UNIQUEID" val="9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8.xml><?xml version="1.0" encoding="utf-8"?>
<p:tagLst xmlns:p="http://schemas.openxmlformats.org/presentationml/2006/main">
  <p:tag name="AS_UNIQUEID" val="97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9.xml><?xml version="1.0" encoding="utf-8"?>
<p:tagLst xmlns:p="http://schemas.openxmlformats.org/presentationml/2006/main">
  <p:tag name="AS_UNIQUEID" val="11692"/>
</p:tagLst>
</file>

<file path=ppt/tags/tag230.xml><?xml version="1.0" encoding="utf-8"?>
<p:tagLst xmlns:p="http://schemas.openxmlformats.org/presentationml/2006/main">
  <p:tag name="AS_UNIQUEID" val="9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1.xml><?xml version="1.0" encoding="utf-8"?>
<p:tagLst xmlns:p="http://schemas.openxmlformats.org/presentationml/2006/main">
  <p:tag name="AS_UNIQUEID" val="97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2.xml><?xml version="1.0" encoding="utf-8"?>
<p:tagLst xmlns:p="http://schemas.openxmlformats.org/presentationml/2006/main">
  <p:tag name="AS_UNIQUEID" val="9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3.xml><?xml version="1.0" encoding="utf-8"?>
<p:tagLst xmlns:p="http://schemas.openxmlformats.org/presentationml/2006/main">
  <p:tag name="AS_UNIQUEID" val="9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4.xml><?xml version="1.0" encoding="utf-8"?>
<p:tagLst xmlns:p="http://schemas.openxmlformats.org/presentationml/2006/main">
  <p:tag name="AS_UNIQUEID" val="9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5.xml><?xml version="1.0" encoding="utf-8"?>
<p:tagLst xmlns:p="http://schemas.openxmlformats.org/presentationml/2006/main">
  <p:tag name="AS_UNIQUEID" val="97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6.xml><?xml version="1.0" encoding="utf-8"?>
<p:tagLst xmlns:p="http://schemas.openxmlformats.org/presentationml/2006/main">
  <p:tag name="AS_UNIQUEID" val="9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7.xml><?xml version="1.0" encoding="utf-8"?>
<p:tagLst xmlns:p="http://schemas.openxmlformats.org/presentationml/2006/main">
  <p:tag name="AS_UNIQUEID" val="9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8.xml><?xml version="1.0" encoding="utf-8"?>
<p:tagLst xmlns:p="http://schemas.openxmlformats.org/presentationml/2006/main">
  <p:tag name="AS_UNIQUEID" val="11693"/>
</p:tagLst>
</file>

<file path=ppt/tags/tag239.xml><?xml version="1.0" encoding="utf-8"?>
<p:tagLst xmlns:p="http://schemas.openxmlformats.org/presentationml/2006/main">
  <p:tag name="AS_UNIQUEID" val="9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40.xml><?xml version="1.0" encoding="utf-8"?>
<p:tagLst xmlns:p="http://schemas.openxmlformats.org/presentationml/2006/main">
  <p:tag name="AS_UNIQUEID" val="98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41.xml><?xml version="1.0" encoding="utf-8"?>
<p:tagLst xmlns:p="http://schemas.openxmlformats.org/presentationml/2006/main">
  <p:tag name="AS_UNIQUEID" val="98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42.xml><?xml version="1.0" encoding="utf-8"?>
<p:tagLst xmlns:p="http://schemas.openxmlformats.org/presentationml/2006/main">
  <p:tag name="AS_UNIQUEID" val="9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43.xml><?xml version="1.0" encoding="utf-8"?>
<p:tagLst xmlns:p="http://schemas.openxmlformats.org/presentationml/2006/main">
  <p:tag name="AS_UNIQUEID" val="11694"/>
</p:tagLst>
</file>

<file path=ppt/tags/tag244.xml><?xml version="1.0" encoding="utf-8"?>
<p:tagLst xmlns:p="http://schemas.openxmlformats.org/presentationml/2006/main">
  <p:tag name="AS_UNIQUEID" val="9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45.xml><?xml version="1.0" encoding="utf-8"?>
<p:tagLst xmlns:p="http://schemas.openxmlformats.org/presentationml/2006/main">
  <p:tag name="AS_UNIQUEID" val="9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46.xml><?xml version="1.0" encoding="utf-8"?>
<p:tagLst xmlns:p="http://schemas.openxmlformats.org/presentationml/2006/main">
  <p:tag name="AS_UNIQUEID" val="9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47.xml><?xml version="1.0" encoding="utf-8"?>
<p:tagLst xmlns:p="http://schemas.openxmlformats.org/presentationml/2006/main">
  <p:tag name="AS_UNIQUEID" val="11695"/>
</p:tagLst>
</file>

<file path=ppt/tags/tag248.xml><?xml version="1.0" encoding="utf-8"?>
<p:tagLst xmlns:p="http://schemas.openxmlformats.org/presentationml/2006/main">
  <p:tag name="AS_UNIQUEID" val="9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49.xml><?xml version="1.0" encoding="utf-8"?>
<p:tagLst xmlns:p="http://schemas.openxmlformats.org/presentationml/2006/main">
  <p:tag name="AS_UNIQUEID" val="9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50.xml><?xml version="1.0" encoding="utf-8"?>
<p:tagLst xmlns:p="http://schemas.openxmlformats.org/presentationml/2006/main">
  <p:tag name="AS_UNIQUEID" val="9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51.xml><?xml version="1.0" encoding="utf-8"?>
<p:tagLst xmlns:p="http://schemas.openxmlformats.org/presentationml/2006/main">
  <p:tag name="AS_UNIQUEID" val="9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52.xml><?xml version="1.0" encoding="utf-8"?>
<p:tagLst xmlns:p="http://schemas.openxmlformats.org/presentationml/2006/main">
  <p:tag name="AS_UNIQUEID" val="9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53.xml><?xml version="1.0" encoding="utf-8"?>
<p:tagLst xmlns:p="http://schemas.openxmlformats.org/presentationml/2006/main">
  <p:tag name="AS_UNIQUEID" val="9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54.xml><?xml version="1.0" encoding="utf-8"?>
<p:tagLst xmlns:p="http://schemas.openxmlformats.org/presentationml/2006/main">
  <p:tag name="AS_UNIQUEID" val="11696"/>
</p:tagLst>
</file>

<file path=ppt/tags/tag255.xml><?xml version="1.0" encoding="utf-8"?>
<p:tagLst xmlns:p="http://schemas.openxmlformats.org/presentationml/2006/main">
  <p:tag name="AS_UNIQUEID" val="9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56.xml><?xml version="1.0" encoding="utf-8"?>
<p:tagLst xmlns:p="http://schemas.openxmlformats.org/presentationml/2006/main">
  <p:tag name="AS_UNIQUEID" val="9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57.xml><?xml version="1.0" encoding="utf-8"?>
<p:tagLst xmlns:p="http://schemas.openxmlformats.org/presentationml/2006/main">
  <p:tag name="AS_UNIQUEID" val="9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58.xml><?xml version="1.0" encoding="utf-8"?>
<p:tagLst xmlns:p="http://schemas.openxmlformats.org/presentationml/2006/main">
  <p:tag name="AS_UNIQUEID" val="10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59.xml><?xml version="1.0" encoding="utf-8"?>
<p:tagLst xmlns:p="http://schemas.openxmlformats.org/presentationml/2006/main">
  <p:tag name="AS_UNIQUEID" val="10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60.xml><?xml version="1.0" encoding="utf-8"?>
<p:tagLst xmlns:p="http://schemas.openxmlformats.org/presentationml/2006/main">
  <p:tag name="AS_UNIQUEID" val="11697"/>
</p:tagLst>
</file>

<file path=ppt/tags/tag261.xml><?xml version="1.0" encoding="utf-8"?>
<p:tagLst xmlns:p="http://schemas.openxmlformats.org/presentationml/2006/main">
  <p:tag name="AS_UNIQUEID" val="10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62.xml><?xml version="1.0" encoding="utf-8"?>
<p:tagLst xmlns:p="http://schemas.openxmlformats.org/presentationml/2006/main">
  <p:tag name="AS_UNIQUEID" val="10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63.xml><?xml version="1.0" encoding="utf-8"?>
<p:tagLst xmlns:p="http://schemas.openxmlformats.org/presentationml/2006/main">
  <p:tag name="AS_UNIQUEID" val="10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64.xml><?xml version="1.0" encoding="utf-8"?>
<p:tagLst xmlns:p="http://schemas.openxmlformats.org/presentationml/2006/main">
  <p:tag name="AS_UNIQUEID" val="10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65.xml><?xml version="1.0" encoding="utf-8"?>
<p:tagLst xmlns:p="http://schemas.openxmlformats.org/presentationml/2006/main">
  <p:tag name="AS_UNIQUEID" val="11698"/>
</p:tagLst>
</file>

<file path=ppt/tags/tag266.xml><?xml version="1.0" encoding="utf-8"?>
<p:tagLst xmlns:p="http://schemas.openxmlformats.org/presentationml/2006/main">
  <p:tag name="AS_UNIQUEID" val="10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7.xml><?xml version="1.0" encoding="utf-8"?>
<p:tagLst xmlns:p="http://schemas.openxmlformats.org/presentationml/2006/main">
  <p:tag name="AS_UNIQUEID" val="10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8.xml><?xml version="1.0" encoding="utf-8"?>
<p:tagLst xmlns:p="http://schemas.openxmlformats.org/presentationml/2006/main">
  <p:tag name="AS_UNIQUEID" val="10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9.xml><?xml version="1.0" encoding="utf-8"?>
<p:tagLst xmlns:p="http://schemas.openxmlformats.org/presentationml/2006/main">
  <p:tag name="AS_UNIQUEID" val="10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70.xml><?xml version="1.0" encoding="utf-8"?>
<p:tagLst xmlns:p="http://schemas.openxmlformats.org/presentationml/2006/main">
  <p:tag name="AS_UNIQUEID" val="10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71.xml><?xml version="1.0" encoding="utf-8"?>
<p:tagLst xmlns:p="http://schemas.openxmlformats.org/presentationml/2006/main">
  <p:tag name="AS_UNIQUEID" val="11699"/>
</p:tagLst>
</file>

<file path=ppt/tags/tag272.xml><?xml version="1.0" encoding="utf-8"?>
<p:tagLst xmlns:p="http://schemas.openxmlformats.org/presentationml/2006/main">
  <p:tag name="AS_UNIQUEID" val="1014"/>
</p:tagLst>
</file>

<file path=ppt/tags/tag273.xml><?xml version="1.0" encoding="utf-8"?>
<p:tagLst xmlns:p="http://schemas.openxmlformats.org/presentationml/2006/main">
  <p:tag name="AS_UNIQUEID" val="1015"/>
</p:tagLst>
</file>

<file path=ppt/tags/tag274.xml><?xml version="1.0" encoding="utf-8"?>
<p:tagLst xmlns:p="http://schemas.openxmlformats.org/presentationml/2006/main">
  <p:tag name="AS_UNIQUEID" val="1016"/>
</p:tagLst>
</file>

<file path=ppt/tags/tag275.xml><?xml version="1.0" encoding="utf-8"?>
<p:tagLst xmlns:p="http://schemas.openxmlformats.org/presentationml/2006/main">
  <p:tag name="AS_UNIQUEID" val="1017"/>
</p:tagLst>
</file>

<file path=ppt/tags/tag276.xml><?xml version="1.0" encoding="utf-8"?>
<p:tagLst xmlns:p="http://schemas.openxmlformats.org/presentationml/2006/main">
  <p:tag name="AS_UNIQUEID" val="11700"/>
</p:tagLst>
</file>

<file path=ppt/tags/tag277.xml><?xml version="1.0" encoding="utf-8"?>
<p:tagLst xmlns:p="http://schemas.openxmlformats.org/presentationml/2006/main">
  <p:tag name="AS_UNIQUEID" val="1019"/>
</p:tagLst>
</file>

<file path=ppt/tags/tag278.xml><?xml version="1.0" encoding="utf-8"?>
<p:tagLst xmlns:p="http://schemas.openxmlformats.org/presentationml/2006/main">
  <p:tag name="AS_UNIQUEID" val="1020"/>
</p:tagLst>
</file>

<file path=ppt/tags/tag279.xml><?xml version="1.0" encoding="utf-8"?>
<p:tagLst xmlns:p="http://schemas.openxmlformats.org/presentationml/2006/main">
  <p:tag name="AS_UNIQUEID" val="1021"/>
</p:tagLst>
</file>

<file path=ppt/tags/tag280.xml><?xml version="1.0" encoding="utf-8"?>
<p:tagLst xmlns:p="http://schemas.openxmlformats.org/presentationml/2006/main">
  <p:tag name="AS_UNIQUEID" val="1022"/>
</p:tagLst>
</file>

<file path=ppt/tags/tag281.xml><?xml version="1.0" encoding="utf-8"?>
<p:tagLst xmlns:p="http://schemas.openxmlformats.org/presentationml/2006/main">
  <p:tag name="AS_UNIQUEID" val="11701"/>
</p:tagLst>
</file>

<file path=ppt/tags/tag282.xml><?xml version="1.0" encoding="utf-8"?>
<p:tagLst xmlns:p="http://schemas.openxmlformats.org/presentationml/2006/main">
  <p:tag name="AS_UNIQUEID" val="1024"/>
</p:tagLst>
</file>

<file path=ppt/tags/tag283.xml><?xml version="1.0" encoding="utf-8"?>
<p:tagLst xmlns:p="http://schemas.openxmlformats.org/presentationml/2006/main">
  <p:tag name="AS_UNIQUEID" val="1025"/>
</p:tagLst>
</file>

<file path=ppt/tags/tag284.xml><?xml version="1.0" encoding="utf-8"?>
<p:tagLst xmlns:p="http://schemas.openxmlformats.org/presentationml/2006/main">
  <p:tag name="AS_UNIQUEID" val="1026"/>
</p:tagLst>
</file>

<file path=ppt/tags/tag285.xml><?xml version="1.0" encoding="utf-8"?>
<p:tagLst xmlns:p="http://schemas.openxmlformats.org/presentationml/2006/main">
  <p:tag name="AS_UNIQUEID" val="1027"/>
</p:tagLst>
</file>

<file path=ppt/tags/tag286.xml><?xml version="1.0" encoding="utf-8"?>
<p:tagLst xmlns:p="http://schemas.openxmlformats.org/presentationml/2006/main">
  <p:tag name="AS_UNIQUEID" val="11702"/>
</p:tagLst>
</file>

<file path=ppt/tags/tag287.xml><?xml version="1.0" encoding="utf-8"?>
<p:tagLst xmlns:p="http://schemas.openxmlformats.org/presentationml/2006/main">
  <p:tag name="AS_UNIQUEID" val="1029"/>
</p:tagLst>
</file>

<file path=ppt/tags/tag288.xml><?xml version="1.0" encoding="utf-8"?>
<p:tagLst xmlns:p="http://schemas.openxmlformats.org/presentationml/2006/main">
  <p:tag name="AS_UNIQUEID" val="1030"/>
</p:tagLst>
</file>

<file path=ppt/tags/tag289.xml><?xml version="1.0" encoding="utf-8"?>
<p:tagLst xmlns:p="http://schemas.openxmlformats.org/presentationml/2006/main">
  <p:tag name="AS_UNIQUEID" val="1031"/>
</p:tagLst>
</file>

<file path=ppt/tags/tag290.xml><?xml version="1.0" encoding="utf-8"?>
<p:tagLst xmlns:p="http://schemas.openxmlformats.org/presentationml/2006/main">
  <p:tag name="AS_UNIQUEID" val="1032"/>
</p:tagLst>
</file>

<file path=ppt/tags/tag291.xml><?xml version="1.0" encoding="utf-8"?>
<p:tagLst xmlns:p="http://schemas.openxmlformats.org/presentationml/2006/main">
  <p:tag name="AS_UNIQUEID" val="11703"/>
</p:tagLst>
</file>

<file path=ppt/tags/tag292.xml><?xml version="1.0" encoding="utf-8"?>
<p:tagLst xmlns:p="http://schemas.openxmlformats.org/presentationml/2006/main">
  <p:tag name="AS_UNIQUEID" val="1034"/>
</p:tagLst>
</file>

<file path=ppt/tags/tag293.xml><?xml version="1.0" encoding="utf-8"?>
<p:tagLst xmlns:p="http://schemas.openxmlformats.org/presentationml/2006/main">
  <p:tag name="AS_UNIQUEID" val="1035"/>
</p:tagLst>
</file>

<file path=ppt/tags/tag294.xml><?xml version="1.0" encoding="utf-8"?>
<p:tagLst xmlns:p="http://schemas.openxmlformats.org/presentationml/2006/main">
  <p:tag name="AS_UNIQUEID" val="1036"/>
</p:tagLst>
</file>

<file path=ppt/tags/tag295.xml><?xml version="1.0" encoding="utf-8"?>
<p:tagLst xmlns:p="http://schemas.openxmlformats.org/presentationml/2006/main">
  <p:tag name="AS_UNIQUEID" val="1037"/>
</p:tagLst>
</file>

<file path=ppt/tags/tag296.xml><?xml version="1.0" encoding="utf-8"?>
<p:tagLst xmlns:p="http://schemas.openxmlformats.org/presentationml/2006/main">
  <p:tag name="AS_UNIQUEID" val="11704"/>
</p:tagLst>
</file>

<file path=ppt/tags/tag297.xml><?xml version="1.0" encoding="utf-8"?>
<p:tagLst xmlns:p="http://schemas.openxmlformats.org/presentationml/2006/main">
  <p:tag name="AS_UNIQUEID" val="1039"/>
</p:tagLst>
</file>

<file path=ppt/tags/tag298.xml><?xml version="1.0" encoding="utf-8"?>
<p:tagLst xmlns:p="http://schemas.openxmlformats.org/presentationml/2006/main">
  <p:tag name="AS_UNIQUEID" val="1040"/>
</p:tagLst>
</file>

<file path=ppt/tags/tag299.xml><?xml version="1.0" encoding="utf-8"?>
<p:tagLst xmlns:p="http://schemas.openxmlformats.org/presentationml/2006/main">
  <p:tag name="AS_UNIQUEID" val="1041"/>
</p:tagLst>
</file>

<file path=ppt/tags/tag300.xml><?xml version="1.0" encoding="utf-8"?>
<p:tagLst xmlns:p="http://schemas.openxmlformats.org/presentationml/2006/main">
  <p:tag name="AS_UNIQUEID" val="1042"/>
</p:tagLst>
</file>

<file path=ppt/tags/tag301.xml><?xml version="1.0" encoding="utf-8"?>
<p:tagLst xmlns:p="http://schemas.openxmlformats.org/presentationml/2006/main">
  <p:tag name="AS_UNIQUEID" val="11705"/>
</p:tagLst>
</file>

<file path=ppt/tags/tag302.xml><?xml version="1.0" encoding="utf-8"?>
<p:tagLst xmlns:p="http://schemas.openxmlformats.org/presentationml/2006/main">
  <p:tag name="AS_UNIQUEID" val="1044"/>
</p:tagLst>
</file>

<file path=ppt/tags/tag303.xml><?xml version="1.0" encoding="utf-8"?>
<p:tagLst xmlns:p="http://schemas.openxmlformats.org/presentationml/2006/main">
  <p:tag name="AS_UNIQUEID" val="1045"/>
</p:tagLst>
</file>

<file path=ppt/tags/tag304.xml><?xml version="1.0" encoding="utf-8"?>
<p:tagLst xmlns:p="http://schemas.openxmlformats.org/presentationml/2006/main">
  <p:tag name="AS_UNIQUEID" val="1046"/>
</p:tagLst>
</file>

<file path=ppt/tags/tag305.xml><?xml version="1.0" encoding="utf-8"?>
<p:tagLst xmlns:p="http://schemas.openxmlformats.org/presentationml/2006/main">
  <p:tag name="AS_UNIQUEID" val="1047"/>
</p:tagLst>
</file>

<file path=ppt/tags/tag306.xml><?xml version="1.0" encoding="utf-8"?>
<p:tagLst xmlns:p="http://schemas.openxmlformats.org/presentationml/2006/main">
  <p:tag name="AS_UNIQUEID" val="11706"/>
</p:tagLst>
</file>

<file path=ppt/tags/tag307.xml><?xml version="1.0" encoding="utf-8"?>
<p:tagLst xmlns:p="http://schemas.openxmlformats.org/presentationml/2006/main">
  <p:tag name="AS_UNIQUEID" val="1049"/>
</p:tagLst>
</file>

<file path=ppt/tags/tag308.xml><?xml version="1.0" encoding="utf-8"?>
<p:tagLst xmlns:p="http://schemas.openxmlformats.org/presentationml/2006/main">
  <p:tag name="AS_UNIQUEID" val="1050"/>
</p:tagLst>
</file>

<file path=ppt/tags/tag309.xml><?xml version="1.0" encoding="utf-8"?>
<p:tagLst xmlns:p="http://schemas.openxmlformats.org/presentationml/2006/main">
  <p:tag name="AS_UNIQUEID" val="1051"/>
</p:tagLst>
</file>

<file path=ppt/tags/tag310.xml><?xml version="1.0" encoding="utf-8"?>
<p:tagLst xmlns:p="http://schemas.openxmlformats.org/presentationml/2006/main">
  <p:tag name="AS_UNIQUEID" val="1052"/>
</p:tagLst>
</file>

<file path=ppt/tags/tag311.xml><?xml version="1.0" encoding="utf-8"?>
<p:tagLst xmlns:p="http://schemas.openxmlformats.org/presentationml/2006/main">
  <p:tag name="AS_UNIQUEID" val="11707"/>
</p:tagLst>
</file>

<file path=ppt/tags/tag312.xml><?xml version="1.0" encoding="utf-8"?>
<p:tagLst xmlns:p="http://schemas.openxmlformats.org/presentationml/2006/main">
  <p:tag name="AS_UNIQUEID" val="1054"/>
</p:tagLst>
</file>

<file path=ppt/tags/tag313.xml><?xml version="1.0" encoding="utf-8"?>
<p:tagLst xmlns:p="http://schemas.openxmlformats.org/presentationml/2006/main">
  <p:tag name="AS_UNIQUEID" val="1055"/>
</p:tagLst>
</file>

<file path=ppt/tags/tag314.xml><?xml version="1.0" encoding="utf-8"?>
<p:tagLst xmlns:p="http://schemas.openxmlformats.org/presentationml/2006/main">
  <p:tag name="AS_UNIQUEID" val="1056"/>
</p:tagLst>
</file>

<file path=ppt/tags/tag315.xml><?xml version="1.0" encoding="utf-8"?>
<p:tagLst xmlns:p="http://schemas.openxmlformats.org/presentationml/2006/main">
  <p:tag name="AS_UNIQUEID" val="1057"/>
</p:tagLst>
</file>

<file path=ppt/tags/tag316.xml><?xml version="1.0" encoding="utf-8"?>
<p:tagLst xmlns:p="http://schemas.openxmlformats.org/presentationml/2006/main">
  <p:tag name="AS_UNIQUEID" val="11708"/>
</p:tagLst>
</file>

<file path=ppt/tags/tag317.xml><?xml version="1.0" encoding="utf-8"?>
<p:tagLst xmlns:p="http://schemas.openxmlformats.org/presentationml/2006/main">
  <p:tag name="AS_UNIQUEID" val="1059"/>
</p:tagLst>
</file>

<file path=ppt/tags/tag318.xml><?xml version="1.0" encoding="utf-8"?>
<p:tagLst xmlns:p="http://schemas.openxmlformats.org/presentationml/2006/main">
  <p:tag name="AS_UNIQUEID" val="1060"/>
</p:tagLst>
</file>

<file path=ppt/tags/tag319.xml><?xml version="1.0" encoding="utf-8"?>
<p:tagLst xmlns:p="http://schemas.openxmlformats.org/presentationml/2006/main">
  <p:tag name="AS_UNIQUEID" val="1061"/>
</p:tagLst>
</file>

<file path=ppt/tags/tag320.xml><?xml version="1.0" encoding="utf-8"?>
<p:tagLst xmlns:p="http://schemas.openxmlformats.org/presentationml/2006/main">
  <p:tag name="AS_UNIQUEID" val="1062"/>
</p:tagLst>
</file>

<file path=ppt/tags/tag321.xml><?xml version="1.0" encoding="utf-8"?>
<p:tagLst xmlns:p="http://schemas.openxmlformats.org/presentationml/2006/main">
  <p:tag name="AS_UNIQUEID" val="11709"/>
</p:tagLst>
</file>

<file path=ppt/tags/tag322.xml><?xml version="1.0" encoding="utf-8"?>
<p:tagLst xmlns:p="http://schemas.openxmlformats.org/presentationml/2006/main">
  <p:tag name="AS_UNIQUEID" val="1064"/>
</p:tagLst>
</file>

<file path=ppt/tags/tag323.xml><?xml version="1.0" encoding="utf-8"?>
<p:tagLst xmlns:p="http://schemas.openxmlformats.org/presentationml/2006/main">
  <p:tag name="AS_UNIQUEID" val="1065"/>
</p:tagLst>
</file>

<file path=ppt/tags/tag324.xml><?xml version="1.0" encoding="utf-8"?>
<p:tagLst xmlns:p="http://schemas.openxmlformats.org/presentationml/2006/main">
  <p:tag name="AS_UNIQUEID" val="1066"/>
</p:tagLst>
</file>

<file path=ppt/tags/tag325.xml><?xml version="1.0" encoding="utf-8"?>
<p:tagLst xmlns:p="http://schemas.openxmlformats.org/presentationml/2006/main">
  <p:tag name="AS_UNIQUEID" val="1067"/>
</p:tagLst>
</file>

<file path=ppt/tags/tag326.xml><?xml version="1.0" encoding="utf-8"?>
<p:tagLst xmlns:p="http://schemas.openxmlformats.org/presentationml/2006/main">
  <p:tag name="AS_UNIQUEID" val="11710"/>
</p:tagLst>
</file>

<file path=ppt/tags/tag327.xml><?xml version="1.0" encoding="utf-8"?>
<p:tagLst xmlns:p="http://schemas.openxmlformats.org/presentationml/2006/main">
  <p:tag name="AS_UNIQUEID" val="1069"/>
</p:tagLst>
</file>

<file path=ppt/tags/tag328.xml><?xml version="1.0" encoding="utf-8"?>
<p:tagLst xmlns:p="http://schemas.openxmlformats.org/presentationml/2006/main">
  <p:tag name="AS_UNIQUEID" val="1070"/>
</p:tagLst>
</file>

<file path=ppt/tags/tag329.xml><?xml version="1.0" encoding="utf-8"?>
<p:tagLst xmlns:p="http://schemas.openxmlformats.org/presentationml/2006/main">
  <p:tag name="AS_UNIQUEID" val="1071"/>
</p:tagLst>
</file>

<file path=ppt/tags/tag330.xml><?xml version="1.0" encoding="utf-8"?>
<p:tagLst xmlns:p="http://schemas.openxmlformats.org/presentationml/2006/main">
  <p:tag name="AS_UNIQUEID" val="1072"/>
</p:tagLst>
</file>

<file path=ppt/tags/tag331.xml><?xml version="1.0" encoding="utf-8"?>
<p:tagLst xmlns:p="http://schemas.openxmlformats.org/presentationml/2006/main">
  <p:tag name="AS_UNIQUEID" val="11711"/>
</p:tagLst>
</file>

<file path=ppt/tags/tag332.xml><?xml version="1.0" encoding="utf-8"?>
<p:tagLst xmlns:p="http://schemas.openxmlformats.org/presentationml/2006/main">
  <p:tag name="AS_UNIQUEID" val="1074"/>
</p:tagLst>
</file>

<file path=ppt/tags/tag333.xml><?xml version="1.0" encoding="utf-8"?>
<p:tagLst xmlns:p="http://schemas.openxmlformats.org/presentationml/2006/main">
  <p:tag name="AS_UNIQUEID" val="1075"/>
</p:tagLst>
</file>

<file path=ppt/tags/tag334.xml><?xml version="1.0" encoding="utf-8"?>
<p:tagLst xmlns:p="http://schemas.openxmlformats.org/presentationml/2006/main">
  <p:tag name="AS_UNIQUEID" val="1076"/>
</p:tagLst>
</file>

<file path=ppt/tags/tag335.xml><?xml version="1.0" encoding="utf-8"?>
<p:tagLst xmlns:p="http://schemas.openxmlformats.org/presentationml/2006/main">
  <p:tag name="AS_UNIQUEID" val="1077"/>
</p:tagLst>
</file>

<file path=ppt/tags/tag336.xml><?xml version="1.0" encoding="utf-8"?>
<p:tagLst xmlns:p="http://schemas.openxmlformats.org/presentationml/2006/main">
  <p:tag name="AS_UNIQUEID" val="11712"/>
</p:tagLst>
</file>

<file path=ppt/tags/tag337.xml><?xml version="1.0" encoding="utf-8"?>
<p:tagLst xmlns:p="http://schemas.openxmlformats.org/presentationml/2006/main">
  <p:tag name="AS_UNIQUEID" val="1079"/>
</p:tagLst>
</file>

<file path=ppt/tags/tag338.xml><?xml version="1.0" encoding="utf-8"?>
<p:tagLst xmlns:p="http://schemas.openxmlformats.org/presentationml/2006/main">
  <p:tag name="AS_UNIQUEID" val="1080"/>
</p:tagLst>
</file>

<file path=ppt/tags/tag339.xml><?xml version="1.0" encoding="utf-8"?>
<p:tagLst xmlns:p="http://schemas.openxmlformats.org/presentationml/2006/main">
  <p:tag name="AS_UNIQUEID" val="1081"/>
</p:tagLst>
</file>

<file path=ppt/tags/tag340.xml><?xml version="1.0" encoding="utf-8"?>
<p:tagLst xmlns:p="http://schemas.openxmlformats.org/presentationml/2006/main">
  <p:tag name="AS_UNIQUEID" val="1082"/>
</p:tagLst>
</file>

<file path=ppt/tags/tag341.xml><?xml version="1.0" encoding="utf-8"?>
<p:tagLst xmlns:p="http://schemas.openxmlformats.org/presentationml/2006/main">
  <p:tag name="AS_UNIQUEID" val="11713"/>
</p:tagLst>
</file>

<file path=ppt/tags/tag342.xml><?xml version="1.0" encoding="utf-8"?>
<p:tagLst xmlns:p="http://schemas.openxmlformats.org/presentationml/2006/main">
  <p:tag name="AS_UNIQUEID" val="1084"/>
</p:tagLst>
</file>

<file path=ppt/tags/tag343.xml><?xml version="1.0" encoding="utf-8"?>
<p:tagLst xmlns:p="http://schemas.openxmlformats.org/presentationml/2006/main">
  <p:tag name="AS_UNIQUEID" val="1085"/>
</p:tagLst>
</file>

<file path=ppt/tags/tag344.xml><?xml version="1.0" encoding="utf-8"?>
<p:tagLst xmlns:p="http://schemas.openxmlformats.org/presentationml/2006/main">
  <p:tag name="AS_UNIQUEID" val="1086"/>
</p:tagLst>
</file>

<file path=ppt/tags/tag345.xml><?xml version="1.0" encoding="utf-8"?>
<p:tagLst xmlns:p="http://schemas.openxmlformats.org/presentationml/2006/main">
  <p:tag name="AS_UNIQUEID" val="1087"/>
</p:tagLst>
</file>

<file path=ppt/tags/tag346.xml><?xml version="1.0" encoding="utf-8"?>
<p:tagLst xmlns:p="http://schemas.openxmlformats.org/presentationml/2006/main">
  <p:tag name="AS_UNIQUEID" val="11714"/>
</p:tagLst>
</file>

<file path=ppt/tags/tag347.xml><?xml version="1.0" encoding="utf-8"?>
<p:tagLst xmlns:p="http://schemas.openxmlformats.org/presentationml/2006/main">
  <p:tag name="AS_UNIQUEID" val="1089"/>
</p:tagLst>
</file>

<file path=ppt/tags/tag348.xml><?xml version="1.0" encoding="utf-8"?>
<p:tagLst xmlns:p="http://schemas.openxmlformats.org/presentationml/2006/main">
  <p:tag name="AS_UNIQUEID" val="1090"/>
</p:tagLst>
</file>

<file path=ppt/tags/tag349.xml><?xml version="1.0" encoding="utf-8"?>
<p:tagLst xmlns:p="http://schemas.openxmlformats.org/presentationml/2006/main">
  <p:tag name="AS_UNIQUEID" val="1091"/>
</p:tagLst>
</file>

<file path=ppt/tags/tag350.xml><?xml version="1.0" encoding="utf-8"?>
<p:tagLst xmlns:p="http://schemas.openxmlformats.org/presentationml/2006/main">
  <p:tag name="AS_UNIQUEID" val="1092"/>
</p:tagLst>
</file>

<file path=ppt/tags/tag351.xml><?xml version="1.0" encoding="utf-8"?>
<p:tagLst xmlns:p="http://schemas.openxmlformats.org/presentationml/2006/main">
  <p:tag name="AS_UNIQUEID" val="11715"/>
</p:tagLst>
</file>

<file path=ppt/tags/tag352.xml><?xml version="1.0" encoding="utf-8"?>
<p:tagLst xmlns:p="http://schemas.openxmlformats.org/presentationml/2006/main">
  <p:tag name="AS_UNIQUEID" val="1094"/>
</p:tagLst>
</file>

<file path=ppt/tags/tag353.xml><?xml version="1.0" encoding="utf-8"?>
<p:tagLst xmlns:p="http://schemas.openxmlformats.org/presentationml/2006/main">
  <p:tag name="AS_UNIQUEID" val="1095"/>
</p:tagLst>
</file>

<file path=ppt/tags/tag354.xml><?xml version="1.0" encoding="utf-8"?>
<p:tagLst xmlns:p="http://schemas.openxmlformats.org/presentationml/2006/main">
  <p:tag name="AS_UNIQUEID" val="1096"/>
</p:tagLst>
</file>

<file path=ppt/tags/tag355.xml><?xml version="1.0" encoding="utf-8"?>
<p:tagLst xmlns:p="http://schemas.openxmlformats.org/presentationml/2006/main">
  <p:tag name="AS_UNIQUEID" val="1097"/>
</p:tagLst>
</file>

<file path=ppt/tags/tag356.xml><?xml version="1.0" encoding="utf-8"?>
<p:tagLst xmlns:p="http://schemas.openxmlformats.org/presentationml/2006/main">
  <p:tag name="AS_UNIQUEID" val="11716"/>
</p:tagLst>
</file>

<file path=ppt/tags/tag357.xml><?xml version="1.0" encoding="utf-8"?>
<p:tagLst xmlns:p="http://schemas.openxmlformats.org/presentationml/2006/main">
  <p:tag name="AS_UNIQUEID" val="1099"/>
</p:tagLst>
</file>

<file path=ppt/tags/tag358.xml><?xml version="1.0" encoding="utf-8"?>
<p:tagLst xmlns:p="http://schemas.openxmlformats.org/presentationml/2006/main">
  <p:tag name="AS_UNIQUEID" val="1100"/>
</p:tagLst>
</file>

<file path=ppt/tags/tag359.xml><?xml version="1.0" encoding="utf-8"?>
<p:tagLst xmlns:p="http://schemas.openxmlformats.org/presentationml/2006/main">
  <p:tag name="AS_UNIQUEID" val="1101"/>
</p:tagLst>
</file>

<file path=ppt/tags/tag360.xml><?xml version="1.0" encoding="utf-8"?>
<p:tagLst xmlns:p="http://schemas.openxmlformats.org/presentationml/2006/main">
  <p:tag name="AS_UNIQUEID" val="1102"/>
</p:tagLst>
</file>

<file path=ppt/tags/tag361.xml><?xml version="1.0" encoding="utf-8"?>
<p:tagLst xmlns:p="http://schemas.openxmlformats.org/presentationml/2006/main">
  <p:tag name="AS_UNIQUEID" val="11717"/>
</p:tagLst>
</file>

<file path=ppt/tags/tag362.xml><?xml version="1.0" encoding="utf-8"?>
<p:tagLst xmlns:p="http://schemas.openxmlformats.org/presentationml/2006/main">
  <p:tag name="AS_UNIQUEID" val="1104"/>
</p:tagLst>
</file>

<file path=ppt/tags/tag363.xml><?xml version="1.0" encoding="utf-8"?>
<p:tagLst xmlns:p="http://schemas.openxmlformats.org/presentationml/2006/main">
  <p:tag name="AS_UNIQUEID" val="1105"/>
</p:tagLst>
</file>

<file path=ppt/tags/tag364.xml><?xml version="1.0" encoding="utf-8"?>
<p:tagLst xmlns:p="http://schemas.openxmlformats.org/presentationml/2006/main">
  <p:tag name="AS_UNIQUEID" val="1106"/>
</p:tagLst>
</file>

<file path=ppt/tags/tag365.xml><?xml version="1.0" encoding="utf-8"?>
<p:tagLst xmlns:p="http://schemas.openxmlformats.org/presentationml/2006/main">
  <p:tag name="AS_UNIQUEID" val="1107"/>
</p:tagLst>
</file>

<file path=ppt/tags/tag366.xml><?xml version="1.0" encoding="utf-8"?>
<p:tagLst xmlns:p="http://schemas.openxmlformats.org/presentationml/2006/main">
  <p:tag name="AS_UNIQUEID" val="11718"/>
</p:tagLst>
</file>

<file path=ppt/tags/tag367.xml><?xml version="1.0" encoding="utf-8"?>
<p:tagLst xmlns:p="http://schemas.openxmlformats.org/presentationml/2006/main">
  <p:tag name="AS_UNIQUEID" val="1109"/>
</p:tagLst>
</file>

<file path=ppt/tags/tag368.xml><?xml version="1.0" encoding="utf-8"?>
<p:tagLst xmlns:p="http://schemas.openxmlformats.org/presentationml/2006/main">
  <p:tag name="AS_UNIQUEID" val="1110"/>
</p:tagLst>
</file>

<file path=ppt/tags/tag369.xml><?xml version="1.0" encoding="utf-8"?>
<p:tagLst xmlns:p="http://schemas.openxmlformats.org/presentationml/2006/main">
  <p:tag name="AS_UNIQUEID" val="1111"/>
</p:tagLst>
</file>

<file path=ppt/tags/tag370.xml><?xml version="1.0" encoding="utf-8"?>
<p:tagLst xmlns:p="http://schemas.openxmlformats.org/presentationml/2006/main">
  <p:tag name="AS_UNIQUEID" val="1112"/>
</p:tagLst>
</file>

<file path=ppt/tags/tag371.xml><?xml version="1.0" encoding="utf-8"?>
<p:tagLst xmlns:p="http://schemas.openxmlformats.org/presentationml/2006/main">
  <p:tag name="AS_UNIQUEID" val="11719"/>
</p:tagLst>
</file>

<file path=ppt/tags/tag372.xml><?xml version="1.0" encoding="utf-8"?>
<p:tagLst xmlns:p="http://schemas.openxmlformats.org/presentationml/2006/main">
  <p:tag name="AS_UNIQUEID" val="1114"/>
</p:tagLst>
</file>

<file path=ppt/tags/tag373.xml><?xml version="1.0" encoding="utf-8"?>
<p:tagLst xmlns:p="http://schemas.openxmlformats.org/presentationml/2006/main">
  <p:tag name="AS_UNIQUEID" val="1115"/>
</p:tagLst>
</file>

<file path=ppt/tags/tag374.xml><?xml version="1.0" encoding="utf-8"?>
<p:tagLst xmlns:p="http://schemas.openxmlformats.org/presentationml/2006/main">
  <p:tag name="AS_UNIQUEID" val="1116"/>
</p:tagLst>
</file>

<file path=ppt/tags/tag375.xml><?xml version="1.0" encoding="utf-8"?>
<p:tagLst xmlns:p="http://schemas.openxmlformats.org/presentationml/2006/main">
  <p:tag name="AS_UNIQUEID" val="1117"/>
</p:tagLst>
</file>

<file path=ppt/tags/tag376.xml><?xml version="1.0" encoding="utf-8"?>
<p:tagLst xmlns:p="http://schemas.openxmlformats.org/presentationml/2006/main">
  <p:tag name="AS_UNIQUEID" val="11720"/>
</p:tagLst>
</file>

<file path=ppt/tags/tag377.xml><?xml version="1.0" encoding="utf-8"?>
<p:tagLst xmlns:p="http://schemas.openxmlformats.org/presentationml/2006/main">
  <p:tag name="AS_UNIQUEID" val="1119"/>
</p:tagLst>
</file>

<file path=ppt/tags/tag378.xml><?xml version="1.0" encoding="utf-8"?>
<p:tagLst xmlns:p="http://schemas.openxmlformats.org/presentationml/2006/main">
  <p:tag name="AS_UNIQUEID" val="1120"/>
</p:tagLst>
</file>

<file path=ppt/tags/tag379.xml><?xml version="1.0" encoding="utf-8"?>
<p:tagLst xmlns:p="http://schemas.openxmlformats.org/presentationml/2006/main">
  <p:tag name="AS_UNIQUEID" val="1121"/>
</p:tagLst>
</file>

<file path=ppt/tags/tag380.xml><?xml version="1.0" encoding="utf-8"?>
<p:tagLst xmlns:p="http://schemas.openxmlformats.org/presentationml/2006/main">
  <p:tag name="AS_UNIQUEID" val="1122"/>
</p:tagLst>
</file>

<file path=ppt/tags/tag381.xml><?xml version="1.0" encoding="utf-8"?>
<p:tagLst xmlns:p="http://schemas.openxmlformats.org/presentationml/2006/main">
  <p:tag name="AS_UNIQUEID" val="11721"/>
</p:tagLst>
</file>

<file path=ppt/tags/tag382.xml><?xml version="1.0" encoding="utf-8"?>
<p:tagLst xmlns:p="http://schemas.openxmlformats.org/presentationml/2006/main">
  <p:tag name="AS_UNIQUEID" val="1124"/>
</p:tagLst>
</file>

<file path=ppt/tags/tag383.xml><?xml version="1.0" encoding="utf-8"?>
<p:tagLst xmlns:p="http://schemas.openxmlformats.org/presentationml/2006/main">
  <p:tag name="AS_UNIQUEID" val="1125"/>
</p:tagLst>
</file>

<file path=ppt/tags/tag384.xml><?xml version="1.0" encoding="utf-8"?>
<p:tagLst xmlns:p="http://schemas.openxmlformats.org/presentationml/2006/main">
  <p:tag name="AS_UNIQUEID" val="1126"/>
</p:tagLst>
</file>

<file path=ppt/tags/tag385.xml><?xml version="1.0" encoding="utf-8"?>
<p:tagLst xmlns:p="http://schemas.openxmlformats.org/presentationml/2006/main">
  <p:tag name="AS_UNIQUEID" val="1127"/>
</p:tagLst>
</file>

<file path=ppt/tags/tag386.xml><?xml version="1.0" encoding="utf-8"?>
<p:tagLst xmlns:p="http://schemas.openxmlformats.org/presentationml/2006/main">
  <p:tag name="AS_UNIQUEID" val="11722"/>
</p:tagLst>
</file>

<file path=ppt/tags/tag387.xml><?xml version="1.0" encoding="utf-8"?>
<p:tagLst xmlns:p="http://schemas.openxmlformats.org/presentationml/2006/main">
  <p:tag name="AS_UNIQUEID" val="1129"/>
</p:tagLst>
</file>

<file path=ppt/tags/tag388.xml><?xml version="1.0" encoding="utf-8"?>
<p:tagLst xmlns:p="http://schemas.openxmlformats.org/presentationml/2006/main">
  <p:tag name="AS_UNIQUEID" val="1130"/>
</p:tagLst>
</file>

<file path=ppt/tags/tag389.xml><?xml version="1.0" encoding="utf-8"?>
<p:tagLst xmlns:p="http://schemas.openxmlformats.org/presentationml/2006/main">
  <p:tag name="AS_UNIQUEID" val="1131"/>
</p:tagLst>
</file>

<file path=ppt/tags/tag390.xml><?xml version="1.0" encoding="utf-8"?>
<p:tagLst xmlns:p="http://schemas.openxmlformats.org/presentationml/2006/main">
  <p:tag name="AS_UNIQUEID" val="1132"/>
</p:tagLst>
</file>

<file path=ppt/tags/tag391.xml><?xml version="1.0" encoding="utf-8"?>
<p:tagLst xmlns:p="http://schemas.openxmlformats.org/presentationml/2006/main">
  <p:tag name="AS_UNIQUEID" val="11723"/>
</p:tagLst>
</file>

<file path=ppt/tags/tag392.xml><?xml version="1.0" encoding="utf-8"?>
<p:tagLst xmlns:p="http://schemas.openxmlformats.org/presentationml/2006/main">
  <p:tag name="AS_UNIQUEID" val="1134"/>
</p:tagLst>
</file>

<file path=ppt/tags/tag393.xml><?xml version="1.0" encoding="utf-8"?>
<p:tagLst xmlns:p="http://schemas.openxmlformats.org/presentationml/2006/main">
  <p:tag name="AS_UNIQUEID" val="1135"/>
</p:tagLst>
</file>

<file path=ppt/tags/tag394.xml><?xml version="1.0" encoding="utf-8"?>
<p:tagLst xmlns:p="http://schemas.openxmlformats.org/presentationml/2006/main">
  <p:tag name="AS_UNIQUEID" val="1136"/>
</p:tagLst>
</file>

<file path=ppt/tags/tag395.xml><?xml version="1.0" encoding="utf-8"?>
<p:tagLst xmlns:p="http://schemas.openxmlformats.org/presentationml/2006/main">
  <p:tag name="AS_UNIQUEID" val="1137"/>
</p:tagLst>
</file>

<file path=ppt/tags/tag396.xml><?xml version="1.0" encoding="utf-8"?>
<p:tagLst xmlns:p="http://schemas.openxmlformats.org/presentationml/2006/main">
  <p:tag name="AS_UNIQUEID" val="11724"/>
</p:tagLst>
</file>

<file path=ppt/tags/tag397.xml><?xml version="1.0" encoding="utf-8"?>
<p:tagLst xmlns:p="http://schemas.openxmlformats.org/presentationml/2006/main">
  <p:tag name="AS_UNIQUEID" val="1139"/>
</p:tagLst>
</file>

<file path=ppt/tags/tag398.xml><?xml version="1.0" encoding="utf-8"?>
<p:tagLst xmlns:p="http://schemas.openxmlformats.org/presentationml/2006/main">
  <p:tag name="AS_UNIQUEID" val="1140"/>
</p:tagLst>
</file>

<file path=ppt/tags/tag399.xml><?xml version="1.0" encoding="utf-8"?>
<p:tagLst xmlns:p="http://schemas.openxmlformats.org/presentationml/2006/main">
  <p:tag name="AS_UNIQUEID" val="1141"/>
</p:tagLst>
</file>

<file path=ppt/tags/tag400.xml><?xml version="1.0" encoding="utf-8"?>
<p:tagLst xmlns:p="http://schemas.openxmlformats.org/presentationml/2006/main">
  <p:tag name="AS_UNIQUEID" val="1142"/>
</p:tagLst>
</file>

<file path=ppt/tags/tag401.xml><?xml version="1.0" encoding="utf-8"?>
<p:tagLst xmlns:p="http://schemas.openxmlformats.org/presentationml/2006/main">
  <p:tag name="AS_UNIQUEID" val="11725"/>
</p:tagLst>
</file>

<file path=ppt/tags/tag402.xml><?xml version="1.0" encoding="utf-8"?>
<p:tagLst xmlns:p="http://schemas.openxmlformats.org/presentationml/2006/main">
  <p:tag name="AS_UNIQUEID" val="1144"/>
</p:tagLst>
</file>

<file path=ppt/tags/tag403.xml><?xml version="1.0" encoding="utf-8"?>
<p:tagLst xmlns:p="http://schemas.openxmlformats.org/presentationml/2006/main">
  <p:tag name="AS_UNIQUEID" val="1145"/>
</p:tagLst>
</file>

<file path=ppt/tags/tag404.xml><?xml version="1.0" encoding="utf-8"?>
<p:tagLst xmlns:p="http://schemas.openxmlformats.org/presentationml/2006/main">
  <p:tag name="AS_UNIQUEID" val="1146"/>
</p:tagLst>
</file>

<file path=ppt/tags/tag405.xml><?xml version="1.0" encoding="utf-8"?>
<p:tagLst xmlns:p="http://schemas.openxmlformats.org/presentationml/2006/main">
  <p:tag name="AS_UNIQUEID" val="1147"/>
</p:tagLst>
</file>

<file path=ppt/tags/tag406.xml><?xml version="1.0" encoding="utf-8"?>
<p:tagLst xmlns:p="http://schemas.openxmlformats.org/presentationml/2006/main">
  <p:tag name="AS_UNIQUEID" val="11726"/>
</p:tagLst>
</file>

<file path=ppt/tags/tag407.xml><?xml version="1.0" encoding="utf-8"?>
<p:tagLst xmlns:p="http://schemas.openxmlformats.org/presentationml/2006/main">
  <p:tag name="AS_UNIQUEID" val="1149"/>
</p:tagLst>
</file>

<file path=ppt/tags/tag408.xml><?xml version="1.0" encoding="utf-8"?>
<p:tagLst xmlns:p="http://schemas.openxmlformats.org/presentationml/2006/main">
  <p:tag name="AS_UNIQUEID" val="1150"/>
</p:tagLst>
</file>

<file path=ppt/tags/tag409.xml><?xml version="1.0" encoding="utf-8"?>
<p:tagLst xmlns:p="http://schemas.openxmlformats.org/presentationml/2006/main">
  <p:tag name="AS_UNIQUEID" val="1151"/>
</p:tagLst>
</file>

<file path=ppt/tags/tag410.xml><?xml version="1.0" encoding="utf-8"?>
<p:tagLst xmlns:p="http://schemas.openxmlformats.org/presentationml/2006/main">
  <p:tag name="AS_UNIQUEID" val="1152"/>
</p:tagLst>
</file>

<file path=ppt/tags/tag411.xml><?xml version="1.0" encoding="utf-8"?>
<p:tagLst xmlns:p="http://schemas.openxmlformats.org/presentationml/2006/main">
  <p:tag name="AS_UNIQUEID" val="11727"/>
</p:tagLst>
</file>

<file path=ppt/tags/tag412.xml><?xml version="1.0" encoding="utf-8"?>
<p:tagLst xmlns:p="http://schemas.openxmlformats.org/presentationml/2006/main">
  <p:tag name="AS_UNIQUEID" val="1154"/>
</p:tagLst>
</file>

<file path=ppt/tags/tag413.xml><?xml version="1.0" encoding="utf-8"?>
<p:tagLst xmlns:p="http://schemas.openxmlformats.org/presentationml/2006/main">
  <p:tag name="AS_UNIQUEID" val="1155"/>
</p:tagLst>
</file>

<file path=ppt/tags/tag414.xml><?xml version="1.0" encoding="utf-8"?>
<p:tagLst xmlns:p="http://schemas.openxmlformats.org/presentationml/2006/main">
  <p:tag name="AS_UNIQUEID" val="1156"/>
</p:tagLst>
</file>

<file path=ppt/tags/tag415.xml><?xml version="1.0" encoding="utf-8"?>
<p:tagLst xmlns:p="http://schemas.openxmlformats.org/presentationml/2006/main">
  <p:tag name="AS_UNIQUEID" val="1157"/>
</p:tagLst>
</file>

<file path=ppt/tags/tag416.xml><?xml version="1.0" encoding="utf-8"?>
<p:tagLst xmlns:p="http://schemas.openxmlformats.org/presentationml/2006/main">
  <p:tag name="AS_UNIQUEID" val="11728"/>
</p:tagLst>
</file>

<file path=ppt/tags/tag417.xml><?xml version="1.0" encoding="utf-8"?>
<p:tagLst xmlns:p="http://schemas.openxmlformats.org/presentationml/2006/main">
  <p:tag name="AS_UNIQUEID" val="1159"/>
</p:tagLst>
</file>

<file path=ppt/tags/tag418.xml><?xml version="1.0" encoding="utf-8"?>
<p:tagLst xmlns:p="http://schemas.openxmlformats.org/presentationml/2006/main">
  <p:tag name="AS_UNIQUEID" val="1160"/>
</p:tagLst>
</file>

<file path=ppt/tags/tag419.xml><?xml version="1.0" encoding="utf-8"?>
<p:tagLst xmlns:p="http://schemas.openxmlformats.org/presentationml/2006/main">
  <p:tag name="AS_UNIQUEID" val="1161"/>
</p:tagLst>
</file>

<file path=ppt/tags/tag420.xml><?xml version="1.0" encoding="utf-8"?>
<p:tagLst xmlns:p="http://schemas.openxmlformats.org/presentationml/2006/main">
  <p:tag name="AS_UNIQUEID" val="1162"/>
</p:tagLst>
</file>

<file path=ppt/tags/tag421.xml><?xml version="1.0" encoding="utf-8"?>
<p:tagLst xmlns:p="http://schemas.openxmlformats.org/presentationml/2006/main">
  <p:tag name="AS_UNIQUEID" val="11729"/>
</p:tagLst>
</file>

<file path=ppt/tags/tag422.xml><?xml version="1.0" encoding="utf-8"?>
<p:tagLst xmlns:p="http://schemas.openxmlformats.org/presentationml/2006/main">
  <p:tag name="AS_UNIQUEID" val="1164"/>
</p:tagLst>
</file>

<file path=ppt/tags/tag423.xml><?xml version="1.0" encoding="utf-8"?>
<p:tagLst xmlns:p="http://schemas.openxmlformats.org/presentationml/2006/main">
  <p:tag name="AS_UNIQUEID" val="1165"/>
</p:tagLst>
</file>

<file path=ppt/tags/tag424.xml><?xml version="1.0" encoding="utf-8"?>
<p:tagLst xmlns:p="http://schemas.openxmlformats.org/presentationml/2006/main">
  <p:tag name="AS_UNIQUEID" val="1166"/>
</p:tagLst>
</file>

<file path=ppt/tags/tag425.xml><?xml version="1.0" encoding="utf-8"?>
<p:tagLst xmlns:p="http://schemas.openxmlformats.org/presentationml/2006/main">
  <p:tag name="AS_UNIQUEID" val="1167"/>
</p:tagLst>
</file>

<file path=ppt/tags/tag426.xml><?xml version="1.0" encoding="utf-8"?>
<p:tagLst xmlns:p="http://schemas.openxmlformats.org/presentationml/2006/main">
  <p:tag name="AS_UNIQUEID" val="11730"/>
</p:tagLst>
</file>

<file path=ppt/tags/tag427.xml><?xml version="1.0" encoding="utf-8"?>
<p:tagLst xmlns:p="http://schemas.openxmlformats.org/presentationml/2006/main">
  <p:tag name="AS_UNIQUEID" val="1169"/>
</p:tagLst>
</file>

<file path=ppt/tags/tag428.xml><?xml version="1.0" encoding="utf-8"?>
<p:tagLst xmlns:p="http://schemas.openxmlformats.org/presentationml/2006/main">
  <p:tag name="AS_UNIQUEID" val="1170"/>
</p:tagLst>
</file>

<file path=ppt/tags/tag429.xml><?xml version="1.0" encoding="utf-8"?>
<p:tagLst xmlns:p="http://schemas.openxmlformats.org/presentationml/2006/main">
  <p:tag name="AS_UNIQUEID" val="1171"/>
</p:tagLst>
</file>

<file path=ppt/tags/tag430.xml><?xml version="1.0" encoding="utf-8"?>
<p:tagLst xmlns:p="http://schemas.openxmlformats.org/presentationml/2006/main">
  <p:tag name="AS_UNIQUEID" val="1172"/>
</p:tagLst>
</file>

<file path=ppt/tags/tag431.xml><?xml version="1.0" encoding="utf-8"?>
<p:tagLst xmlns:p="http://schemas.openxmlformats.org/presentationml/2006/main">
  <p:tag name="AS_UNIQUEID" val="11731"/>
</p:tagLst>
</file>

<file path=ppt/tags/tag432.xml><?xml version="1.0" encoding="utf-8"?>
<p:tagLst xmlns:p="http://schemas.openxmlformats.org/presentationml/2006/main">
  <p:tag name="AS_UNIQUEID" val="1174"/>
</p:tagLst>
</file>

<file path=ppt/tags/tag433.xml><?xml version="1.0" encoding="utf-8"?>
<p:tagLst xmlns:p="http://schemas.openxmlformats.org/presentationml/2006/main">
  <p:tag name="AS_UNIQUEID" val="1175"/>
</p:tagLst>
</file>

<file path=ppt/tags/tag434.xml><?xml version="1.0" encoding="utf-8"?>
<p:tagLst xmlns:p="http://schemas.openxmlformats.org/presentationml/2006/main">
  <p:tag name="AS_UNIQUEID" val="1176"/>
</p:tagLst>
</file>

<file path=ppt/tags/tag435.xml><?xml version="1.0" encoding="utf-8"?>
<p:tagLst xmlns:p="http://schemas.openxmlformats.org/presentationml/2006/main">
  <p:tag name="AS_UNIQUEID" val="1177"/>
</p:tagLst>
</file>

<file path=ppt/tags/tag436.xml><?xml version="1.0" encoding="utf-8"?>
<p:tagLst xmlns:p="http://schemas.openxmlformats.org/presentationml/2006/main">
  <p:tag name="AS_UNIQUEID" val="11732"/>
</p:tagLst>
</file>

<file path=ppt/tags/tag437.xml><?xml version="1.0" encoding="utf-8"?>
<p:tagLst xmlns:p="http://schemas.openxmlformats.org/presentationml/2006/main">
  <p:tag name="AS_UNIQUEID" val="1179"/>
</p:tagLst>
</file>

<file path=ppt/tags/tag438.xml><?xml version="1.0" encoding="utf-8"?>
<p:tagLst xmlns:p="http://schemas.openxmlformats.org/presentationml/2006/main">
  <p:tag name="AS_UNIQUEID" val="1180"/>
</p:tagLst>
</file>

<file path=ppt/tags/tag439.xml><?xml version="1.0" encoding="utf-8"?>
<p:tagLst xmlns:p="http://schemas.openxmlformats.org/presentationml/2006/main">
  <p:tag name="AS_UNIQUEID" val="1181"/>
</p:tagLst>
</file>

<file path=ppt/tags/tag440.xml><?xml version="1.0" encoding="utf-8"?>
<p:tagLst xmlns:p="http://schemas.openxmlformats.org/presentationml/2006/main">
  <p:tag name="AS_UNIQUEID" val="1182"/>
</p:tagLst>
</file>

<file path=ppt/tags/tag441.xml><?xml version="1.0" encoding="utf-8"?>
<p:tagLst xmlns:p="http://schemas.openxmlformats.org/presentationml/2006/main">
  <p:tag name="AS_UNIQUEID" val="11733"/>
</p:tagLst>
</file>

<file path=ppt/tags/tag442.xml><?xml version="1.0" encoding="utf-8"?>
<p:tagLst xmlns:p="http://schemas.openxmlformats.org/presentationml/2006/main">
  <p:tag name="AS_UNIQUEID" val="1184"/>
</p:tagLst>
</file>

<file path=ppt/tags/tag443.xml><?xml version="1.0" encoding="utf-8"?>
<p:tagLst xmlns:p="http://schemas.openxmlformats.org/presentationml/2006/main">
  <p:tag name="AS_UNIQUEID" val="1185"/>
</p:tagLst>
</file>

<file path=ppt/tags/tag444.xml><?xml version="1.0" encoding="utf-8"?>
<p:tagLst xmlns:p="http://schemas.openxmlformats.org/presentationml/2006/main">
  <p:tag name="AS_UNIQUEID" val="1186"/>
</p:tagLst>
</file>

<file path=ppt/tags/tag445.xml><?xml version="1.0" encoding="utf-8"?>
<p:tagLst xmlns:p="http://schemas.openxmlformats.org/presentationml/2006/main">
  <p:tag name="AS_UNIQUEID" val="1187"/>
</p:tagLst>
</file>

<file path=ppt/tags/tag446.xml><?xml version="1.0" encoding="utf-8"?>
<p:tagLst xmlns:p="http://schemas.openxmlformats.org/presentationml/2006/main">
  <p:tag name="AS_UNIQUEID" val="11734"/>
</p:tagLst>
</file>

<file path=ppt/tags/tag447.xml><?xml version="1.0" encoding="utf-8"?>
<p:tagLst xmlns:p="http://schemas.openxmlformats.org/presentationml/2006/main">
  <p:tag name="AS_UNIQUEID" val="1189"/>
</p:tagLst>
</file>

<file path=ppt/tags/tag448.xml><?xml version="1.0" encoding="utf-8"?>
<p:tagLst xmlns:p="http://schemas.openxmlformats.org/presentationml/2006/main">
  <p:tag name="AS_UNIQUEID" val="1190"/>
</p:tagLst>
</file>

<file path=ppt/tags/tag449.xml><?xml version="1.0" encoding="utf-8"?>
<p:tagLst xmlns:p="http://schemas.openxmlformats.org/presentationml/2006/main">
  <p:tag name="AS_UNIQUEID" val="1191"/>
</p:tagLst>
</file>

<file path=ppt/tags/tag450.xml><?xml version="1.0" encoding="utf-8"?>
<p:tagLst xmlns:p="http://schemas.openxmlformats.org/presentationml/2006/main">
  <p:tag name="AS_UNIQUEID" val="1192"/>
</p:tagLst>
</file>

<file path=ppt/tags/tag451.xml><?xml version="1.0" encoding="utf-8"?>
<p:tagLst xmlns:p="http://schemas.openxmlformats.org/presentationml/2006/main">
  <p:tag name="AS_UNIQUEID" val="11735"/>
</p:tagLst>
</file>

<file path=ppt/tags/tag452.xml><?xml version="1.0" encoding="utf-8"?>
<p:tagLst xmlns:p="http://schemas.openxmlformats.org/presentationml/2006/main">
  <p:tag name="AS_UNIQUEID" val="1194"/>
</p:tagLst>
</file>

<file path=ppt/tags/tag453.xml><?xml version="1.0" encoding="utf-8"?>
<p:tagLst xmlns:p="http://schemas.openxmlformats.org/presentationml/2006/main">
  <p:tag name="AS_UNIQUEID" val="1195"/>
</p:tagLst>
</file>

<file path=ppt/tags/tag454.xml><?xml version="1.0" encoding="utf-8"?>
<p:tagLst xmlns:p="http://schemas.openxmlformats.org/presentationml/2006/main">
  <p:tag name="AS_UNIQUEID" val="1196"/>
</p:tagLst>
</file>

<file path=ppt/tags/tag455.xml><?xml version="1.0" encoding="utf-8"?>
<p:tagLst xmlns:p="http://schemas.openxmlformats.org/presentationml/2006/main">
  <p:tag name="AS_UNIQUEID" val="1197"/>
</p:tagLst>
</file>

<file path=ppt/tags/tag456.xml><?xml version="1.0" encoding="utf-8"?>
<p:tagLst xmlns:p="http://schemas.openxmlformats.org/presentationml/2006/main">
  <p:tag name="AS_UNIQUEID" val="11736"/>
</p:tagLst>
</file>

<file path=ppt/tags/tag457.xml><?xml version="1.0" encoding="utf-8"?>
<p:tagLst xmlns:p="http://schemas.openxmlformats.org/presentationml/2006/main">
  <p:tag name="AS_UNIQUEID" val="1199"/>
</p:tagLst>
</file>

<file path=ppt/tags/tag458.xml><?xml version="1.0" encoding="utf-8"?>
<p:tagLst xmlns:p="http://schemas.openxmlformats.org/presentationml/2006/main">
  <p:tag name="AS_UNIQUEID" val="1200"/>
</p:tagLst>
</file>

<file path=ppt/tags/tag459.xml><?xml version="1.0" encoding="utf-8"?>
<p:tagLst xmlns:p="http://schemas.openxmlformats.org/presentationml/2006/main">
  <p:tag name="AS_UNIQUEID" val="1201"/>
</p:tagLst>
</file>

<file path=ppt/tags/tag460.xml><?xml version="1.0" encoding="utf-8"?>
<p:tagLst xmlns:p="http://schemas.openxmlformats.org/presentationml/2006/main">
  <p:tag name="AS_UNIQUEID" val="1202"/>
</p:tagLst>
</file>

<file path=ppt/tags/tag461.xml><?xml version="1.0" encoding="utf-8"?>
<p:tagLst xmlns:p="http://schemas.openxmlformats.org/presentationml/2006/main">
  <p:tag name="AS_UNIQUEID" val="11737"/>
</p:tagLst>
</file>

<file path=ppt/tags/tag462.xml><?xml version="1.0" encoding="utf-8"?>
<p:tagLst xmlns:p="http://schemas.openxmlformats.org/presentationml/2006/main">
  <p:tag name="AS_UNIQUEID" val="1204"/>
</p:tagLst>
</file>

<file path=ppt/tags/tag463.xml><?xml version="1.0" encoding="utf-8"?>
<p:tagLst xmlns:p="http://schemas.openxmlformats.org/presentationml/2006/main">
  <p:tag name="AS_UNIQUEID" val="1205"/>
</p:tagLst>
</file>

<file path=ppt/tags/tag464.xml><?xml version="1.0" encoding="utf-8"?>
<p:tagLst xmlns:p="http://schemas.openxmlformats.org/presentationml/2006/main">
  <p:tag name="AS_UNIQUEID" val="1206"/>
</p:tagLst>
</file>

<file path=ppt/tags/tag465.xml><?xml version="1.0" encoding="utf-8"?>
<p:tagLst xmlns:p="http://schemas.openxmlformats.org/presentationml/2006/main">
  <p:tag name="AS_UNIQUEID" val="1207"/>
</p:tagLst>
</file>

<file path=ppt/tags/tag466.xml><?xml version="1.0" encoding="utf-8"?>
<p:tagLst xmlns:p="http://schemas.openxmlformats.org/presentationml/2006/main">
  <p:tag name="AS_UNIQUEID" val="11738"/>
</p:tagLst>
</file>

<file path=ppt/tags/tag467.xml><?xml version="1.0" encoding="utf-8"?>
<p:tagLst xmlns:p="http://schemas.openxmlformats.org/presentationml/2006/main">
  <p:tag name="AS_UNIQUEID" val="1209"/>
</p:tagLst>
</file>

<file path=ppt/tags/tag468.xml><?xml version="1.0" encoding="utf-8"?>
<p:tagLst xmlns:p="http://schemas.openxmlformats.org/presentationml/2006/main">
  <p:tag name="AS_UNIQUEID" val="1210"/>
</p:tagLst>
</file>

<file path=ppt/tags/tag469.xml><?xml version="1.0" encoding="utf-8"?>
<p:tagLst xmlns:p="http://schemas.openxmlformats.org/presentationml/2006/main">
  <p:tag name="AS_UNIQUEID" val="1211"/>
</p:tagLst>
</file>

<file path=ppt/tags/tag470.xml><?xml version="1.0" encoding="utf-8"?>
<p:tagLst xmlns:p="http://schemas.openxmlformats.org/presentationml/2006/main">
  <p:tag name="AS_UNIQUEID" val="1212"/>
</p:tagLst>
</file>

<file path=ppt/tags/tag471.xml><?xml version="1.0" encoding="utf-8"?>
<p:tagLst xmlns:p="http://schemas.openxmlformats.org/presentationml/2006/main">
  <p:tag name="AS_UNIQUEID" val="11739"/>
</p:tagLst>
</file>

<file path=ppt/tags/tag472.xml><?xml version="1.0" encoding="utf-8"?>
<p:tagLst xmlns:p="http://schemas.openxmlformats.org/presentationml/2006/main">
  <p:tag name="AS_UNIQUEID" val="1214"/>
</p:tagLst>
</file>

<file path=ppt/tags/tag473.xml><?xml version="1.0" encoding="utf-8"?>
<p:tagLst xmlns:p="http://schemas.openxmlformats.org/presentationml/2006/main">
  <p:tag name="AS_UNIQUEID" val="1215"/>
</p:tagLst>
</file>

<file path=ppt/tags/tag474.xml><?xml version="1.0" encoding="utf-8"?>
<p:tagLst xmlns:p="http://schemas.openxmlformats.org/presentationml/2006/main">
  <p:tag name="AS_UNIQUEID" val="1216"/>
</p:tagLst>
</file>

<file path=ppt/tags/tag475.xml><?xml version="1.0" encoding="utf-8"?>
<p:tagLst xmlns:p="http://schemas.openxmlformats.org/presentationml/2006/main">
  <p:tag name="AS_UNIQUEID" val="1217"/>
</p:tagLst>
</file>

<file path=ppt/tags/tag476.xml><?xml version="1.0" encoding="utf-8"?>
<p:tagLst xmlns:p="http://schemas.openxmlformats.org/presentationml/2006/main">
  <p:tag name="AS_UNIQUEID" val="11740"/>
</p:tagLst>
</file>

<file path=ppt/tags/tag477.xml><?xml version="1.0" encoding="utf-8"?>
<p:tagLst xmlns:p="http://schemas.openxmlformats.org/presentationml/2006/main">
  <p:tag name="AS_UNIQUEID" val="1219"/>
</p:tagLst>
</file>

<file path=ppt/tags/tag478.xml><?xml version="1.0" encoding="utf-8"?>
<p:tagLst xmlns:p="http://schemas.openxmlformats.org/presentationml/2006/main">
  <p:tag name="AS_UNIQUEID" val="1220"/>
</p:tagLst>
</file>

<file path=ppt/tags/tag479.xml><?xml version="1.0" encoding="utf-8"?>
<p:tagLst xmlns:p="http://schemas.openxmlformats.org/presentationml/2006/main">
  <p:tag name="AS_UNIQUEID" val="1221"/>
</p:tagLst>
</file>

<file path=ppt/tags/tag480.xml><?xml version="1.0" encoding="utf-8"?>
<p:tagLst xmlns:p="http://schemas.openxmlformats.org/presentationml/2006/main">
  <p:tag name="AS_UNIQUEID" val="1222"/>
</p:tagLst>
</file>

<file path=ppt/tags/tag481.xml><?xml version="1.0" encoding="utf-8"?>
<p:tagLst xmlns:p="http://schemas.openxmlformats.org/presentationml/2006/main">
  <p:tag name="AS_UNIQUEID" val="11741"/>
</p:tagLst>
</file>

<file path=ppt/tags/tag482.xml><?xml version="1.0" encoding="utf-8"?>
<p:tagLst xmlns:p="http://schemas.openxmlformats.org/presentationml/2006/main">
  <p:tag name="AS_UNIQUEID" val="1224"/>
</p:tagLst>
</file>

<file path=ppt/tags/tag483.xml><?xml version="1.0" encoding="utf-8"?>
<p:tagLst xmlns:p="http://schemas.openxmlformats.org/presentationml/2006/main">
  <p:tag name="AS_UNIQUEID" val="1225"/>
</p:tagLst>
</file>

<file path=ppt/tags/tag484.xml><?xml version="1.0" encoding="utf-8"?>
<p:tagLst xmlns:p="http://schemas.openxmlformats.org/presentationml/2006/main">
  <p:tag name="AS_UNIQUEID" val="1226"/>
</p:tagLst>
</file>

<file path=ppt/tags/tag485.xml><?xml version="1.0" encoding="utf-8"?>
<p:tagLst xmlns:p="http://schemas.openxmlformats.org/presentationml/2006/main">
  <p:tag name="AS_UNIQUEID" val="1227"/>
</p:tagLst>
</file>

<file path=ppt/tags/tag486.xml><?xml version="1.0" encoding="utf-8"?>
<p:tagLst xmlns:p="http://schemas.openxmlformats.org/presentationml/2006/main">
  <p:tag name="AS_UNIQUEID" val="11742"/>
</p:tagLst>
</file>

<file path=ppt/tags/tag487.xml><?xml version="1.0" encoding="utf-8"?>
<p:tagLst xmlns:p="http://schemas.openxmlformats.org/presentationml/2006/main">
  <p:tag name="AS_UNIQUEID" val="1229"/>
</p:tagLst>
</file>

<file path=ppt/tags/tag488.xml><?xml version="1.0" encoding="utf-8"?>
<p:tagLst xmlns:p="http://schemas.openxmlformats.org/presentationml/2006/main">
  <p:tag name="AS_UNIQUEID" val="1230"/>
</p:tagLst>
</file>

<file path=ppt/tags/tag489.xml><?xml version="1.0" encoding="utf-8"?>
<p:tagLst xmlns:p="http://schemas.openxmlformats.org/presentationml/2006/main">
  <p:tag name="AS_UNIQUEID" val="1231"/>
</p:tagLst>
</file>

<file path=ppt/tags/tag490.xml><?xml version="1.0" encoding="utf-8"?>
<p:tagLst xmlns:p="http://schemas.openxmlformats.org/presentationml/2006/main">
  <p:tag name="AS_UNIQUEID" val="1232"/>
</p:tagLst>
</file>

<file path=ppt/tags/tag491.xml><?xml version="1.0" encoding="utf-8"?>
<p:tagLst xmlns:p="http://schemas.openxmlformats.org/presentationml/2006/main">
  <p:tag name="AS_UNIQUEID" val="11743"/>
</p:tagLst>
</file>

<file path=ppt/tags/tag492.xml><?xml version="1.0" encoding="utf-8"?>
<p:tagLst xmlns:p="http://schemas.openxmlformats.org/presentationml/2006/main">
  <p:tag name="AS_UNIQUEID" val="1234"/>
</p:tagLst>
</file>

<file path=ppt/tags/tag493.xml><?xml version="1.0" encoding="utf-8"?>
<p:tagLst xmlns:p="http://schemas.openxmlformats.org/presentationml/2006/main">
  <p:tag name="AS_UNIQUEID" val="1235"/>
</p:tagLst>
</file>

<file path=ppt/tags/tag494.xml><?xml version="1.0" encoding="utf-8"?>
<p:tagLst xmlns:p="http://schemas.openxmlformats.org/presentationml/2006/main">
  <p:tag name="AS_UNIQUEID" val="1236"/>
</p:tagLst>
</file>

<file path=ppt/tags/tag495.xml><?xml version="1.0" encoding="utf-8"?>
<p:tagLst xmlns:p="http://schemas.openxmlformats.org/presentationml/2006/main">
  <p:tag name="AS_UNIQUEID" val="1237"/>
</p:tagLst>
</file>

<file path=ppt/tags/tag496.xml><?xml version="1.0" encoding="utf-8"?>
<p:tagLst xmlns:p="http://schemas.openxmlformats.org/presentationml/2006/main">
  <p:tag name="AS_UNIQUEID" val="11744"/>
</p:tagLst>
</file>

<file path=ppt/tags/tag497.xml><?xml version="1.0" encoding="utf-8"?>
<p:tagLst xmlns:p="http://schemas.openxmlformats.org/presentationml/2006/main">
  <p:tag name="AS_UNIQUEID" val="1239"/>
</p:tagLst>
</file>

<file path=ppt/tags/tag498.xml><?xml version="1.0" encoding="utf-8"?>
<p:tagLst xmlns:p="http://schemas.openxmlformats.org/presentationml/2006/main">
  <p:tag name="AS_UNIQUEID" val="1240"/>
</p:tagLst>
</file>

<file path=ppt/tags/tag499.xml><?xml version="1.0" encoding="utf-8"?>
<p:tagLst xmlns:p="http://schemas.openxmlformats.org/presentationml/2006/main">
  <p:tag name="AS_UNIQUEID" val="1241"/>
</p:tagLst>
</file>

<file path=ppt/tags/tag500.xml><?xml version="1.0" encoding="utf-8"?>
<p:tagLst xmlns:p="http://schemas.openxmlformats.org/presentationml/2006/main">
  <p:tag name="AS_UNIQUEID" val="1242"/>
</p:tagLst>
</file>

<file path=ppt/tags/tag501.xml><?xml version="1.0" encoding="utf-8"?>
<p:tagLst xmlns:p="http://schemas.openxmlformats.org/presentationml/2006/main">
  <p:tag name="AS_UNIQUEID" val="11745"/>
</p:tagLst>
</file>

<file path=ppt/tags/tag502.xml><?xml version="1.0" encoding="utf-8"?>
<p:tagLst xmlns:p="http://schemas.openxmlformats.org/presentationml/2006/main">
  <p:tag name="AS_UNIQUEID" val="1244"/>
</p:tagLst>
</file>

<file path=ppt/tags/tag503.xml><?xml version="1.0" encoding="utf-8"?>
<p:tagLst xmlns:p="http://schemas.openxmlformats.org/presentationml/2006/main">
  <p:tag name="AS_UNIQUEID" val="1245"/>
</p:tagLst>
</file>

<file path=ppt/tags/tag504.xml><?xml version="1.0" encoding="utf-8"?>
<p:tagLst xmlns:p="http://schemas.openxmlformats.org/presentationml/2006/main">
  <p:tag name="AS_UNIQUEID" val="1246"/>
</p:tagLst>
</file>

<file path=ppt/tags/tag505.xml><?xml version="1.0" encoding="utf-8"?>
<p:tagLst xmlns:p="http://schemas.openxmlformats.org/presentationml/2006/main">
  <p:tag name="AS_UNIQUEID" val="1247"/>
</p:tagLst>
</file>

<file path=ppt/tags/tag506.xml><?xml version="1.0" encoding="utf-8"?>
<p:tagLst xmlns:p="http://schemas.openxmlformats.org/presentationml/2006/main">
  <p:tag name="AS_UNIQUEID" val="11746"/>
</p:tagLst>
</file>

<file path=ppt/tags/tag507.xml><?xml version="1.0" encoding="utf-8"?>
<p:tagLst xmlns:p="http://schemas.openxmlformats.org/presentationml/2006/main">
  <p:tag name="AS_UNIQUEID" val="1249"/>
</p:tagLst>
</file>

<file path=ppt/tags/tag508.xml><?xml version="1.0" encoding="utf-8"?>
<p:tagLst xmlns:p="http://schemas.openxmlformats.org/presentationml/2006/main">
  <p:tag name="AS_UNIQUEID" val="1250"/>
</p:tagLst>
</file>

<file path=ppt/tags/tag509.xml><?xml version="1.0" encoding="utf-8"?>
<p:tagLst xmlns:p="http://schemas.openxmlformats.org/presentationml/2006/main">
  <p:tag name="AS_UNIQUEID" val="1251"/>
</p:tagLst>
</file>

<file path=ppt/tags/tag510.xml><?xml version="1.0" encoding="utf-8"?>
<p:tagLst xmlns:p="http://schemas.openxmlformats.org/presentationml/2006/main">
  <p:tag name="AS_UNIQUEID" val="1252"/>
</p:tagLst>
</file>

<file path=ppt/tags/tag511.xml><?xml version="1.0" encoding="utf-8"?>
<p:tagLst xmlns:p="http://schemas.openxmlformats.org/presentationml/2006/main">
  <p:tag name="AS_UNIQUEID" val="11747"/>
</p:tagLst>
</file>

<file path=ppt/tags/tag512.xml><?xml version="1.0" encoding="utf-8"?>
<p:tagLst xmlns:p="http://schemas.openxmlformats.org/presentationml/2006/main">
  <p:tag name="AS_UNIQUEID" val="1254"/>
</p:tagLst>
</file>

<file path=ppt/tags/tag513.xml><?xml version="1.0" encoding="utf-8"?>
<p:tagLst xmlns:p="http://schemas.openxmlformats.org/presentationml/2006/main">
  <p:tag name="AS_UNIQUEID" val="1255"/>
</p:tagLst>
</file>

<file path=ppt/tags/tag514.xml><?xml version="1.0" encoding="utf-8"?>
<p:tagLst xmlns:p="http://schemas.openxmlformats.org/presentationml/2006/main">
  <p:tag name="AS_UNIQUEID" val="1256"/>
</p:tagLst>
</file>

<file path=ppt/tags/tag515.xml><?xml version="1.0" encoding="utf-8"?>
<p:tagLst xmlns:p="http://schemas.openxmlformats.org/presentationml/2006/main">
  <p:tag name="AS_UNIQUEID" val="1257"/>
</p:tagLst>
</file>

<file path=ppt/tags/tag516.xml><?xml version="1.0" encoding="utf-8"?>
<p:tagLst xmlns:p="http://schemas.openxmlformats.org/presentationml/2006/main">
  <p:tag name="AS_UNIQUEID" val="11748"/>
</p:tagLst>
</file>

<file path=ppt/tags/tag517.xml><?xml version="1.0" encoding="utf-8"?>
<p:tagLst xmlns:p="http://schemas.openxmlformats.org/presentationml/2006/main">
  <p:tag name="AS_UNIQUEID" val="1259"/>
</p:tagLst>
</file>

<file path=ppt/tags/tag518.xml><?xml version="1.0" encoding="utf-8"?>
<p:tagLst xmlns:p="http://schemas.openxmlformats.org/presentationml/2006/main">
  <p:tag name="AS_UNIQUEID" val="1260"/>
</p:tagLst>
</file>

<file path=ppt/tags/tag519.xml><?xml version="1.0" encoding="utf-8"?>
<p:tagLst xmlns:p="http://schemas.openxmlformats.org/presentationml/2006/main">
  <p:tag name="AS_UNIQUEID" val="1261"/>
</p:tagLst>
</file>

<file path=ppt/tags/tag520.xml><?xml version="1.0" encoding="utf-8"?>
<p:tagLst xmlns:p="http://schemas.openxmlformats.org/presentationml/2006/main">
  <p:tag name="AS_UNIQUEID" val="1262"/>
</p:tagLst>
</file>

<file path=ppt/tags/tag521.xml><?xml version="1.0" encoding="utf-8"?>
<p:tagLst xmlns:p="http://schemas.openxmlformats.org/presentationml/2006/main">
  <p:tag name="AS_UNIQUEID" val="11749"/>
</p:tagLst>
</file>

<file path=ppt/tags/tag522.xml><?xml version="1.0" encoding="utf-8"?>
<p:tagLst xmlns:p="http://schemas.openxmlformats.org/presentationml/2006/main">
  <p:tag name="AS_UNIQUEID" val="1264"/>
</p:tagLst>
</file>

<file path=ppt/tags/tag523.xml><?xml version="1.0" encoding="utf-8"?>
<p:tagLst xmlns:p="http://schemas.openxmlformats.org/presentationml/2006/main">
  <p:tag name="AS_UNIQUEID" val="1265"/>
</p:tagLst>
</file>

<file path=ppt/tags/tag524.xml><?xml version="1.0" encoding="utf-8"?>
<p:tagLst xmlns:p="http://schemas.openxmlformats.org/presentationml/2006/main">
  <p:tag name="AS_UNIQUEID" val="1266"/>
</p:tagLst>
</file>

<file path=ppt/tags/tag525.xml><?xml version="1.0" encoding="utf-8"?>
<p:tagLst xmlns:p="http://schemas.openxmlformats.org/presentationml/2006/main">
  <p:tag name="AS_UNIQUEID" val="1267"/>
</p:tagLst>
</file>

<file path=ppt/tags/tag526.xml><?xml version="1.0" encoding="utf-8"?>
<p:tagLst xmlns:p="http://schemas.openxmlformats.org/presentationml/2006/main">
  <p:tag name="AS_UNIQUEID" val="11750"/>
</p:tagLst>
</file>

<file path=ppt/tags/tag527.xml><?xml version="1.0" encoding="utf-8"?>
<p:tagLst xmlns:p="http://schemas.openxmlformats.org/presentationml/2006/main">
  <p:tag name="AS_UNIQUEID" val="1269"/>
</p:tagLst>
</file>

<file path=ppt/tags/tag528.xml><?xml version="1.0" encoding="utf-8"?>
<p:tagLst xmlns:p="http://schemas.openxmlformats.org/presentationml/2006/main">
  <p:tag name="AS_UNIQUEID" val="1270"/>
</p:tagLst>
</file>

<file path=ppt/tags/tag529.xml><?xml version="1.0" encoding="utf-8"?>
<p:tagLst xmlns:p="http://schemas.openxmlformats.org/presentationml/2006/main">
  <p:tag name="AS_UNIQUEID" val="1271"/>
</p:tagLst>
</file>

<file path=ppt/tags/tag530.xml><?xml version="1.0" encoding="utf-8"?>
<p:tagLst xmlns:p="http://schemas.openxmlformats.org/presentationml/2006/main">
  <p:tag name="AS_UNIQUEID" val="1272"/>
</p:tagLst>
</file>

<file path=ppt/tags/tag531.xml><?xml version="1.0" encoding="utf-8"?>
<p:tagLst xmlns:p="http://schemas.openxmlformats.org/presentationml/2006/main">
  <p:tag name="AS_UNIQUEID" val="11751"/>
</p:tagLst>
</file>

<file path=ppt/tags/tag532.xml><?xml version="1.0" encoding="utf-8"?>
<p:tagLst xmlns:p="http://schemas.openxmlformats.org/presentationml/2006/main">
  <p:tag name="AS_UNIQUEID" val="1274"/>
</p:tagLst>
</file>

<file path=ppt/tags/tag533.xml><?xml version="1.0" encoding="utf-8"?>
<p:tagLst xmlns:p="http://schemas.openxmlformats.org/presentationml/2006/main">
  <p:tag name="AS_UNIQUEID" val="1275"/>
</p:tagLst>
</file>

<file path=ppt/tags/tag534.xml><?xml version="1.0" encoding="utf-8"?>
<p:tagLst xmlns:p="http://schemas.openxmlformats.org/presentationml/2006/main">
  <p:tag name="AS_UNIQUEID" val="1276"/>
</p:tagLst>
</file>

<file path=ppt/tags/tag535.xml><?xml version="1.0" encoding="utf-8"?>
<p:tagLst xmlns:p="http://schemas.openxmlformats.org/presentationml/2006/main">
  <p:tag name="AS_UNIQUEID" val="1277"/>
</p:tagLst>
</file>

<file path=ppt/tags/tag536.xml><?xml version="1.0" encoding="utf-8"?>
<p:tagLst xmlns:p="http://schemas.openxmlformats.org/presentationml/2006/main">
  <p:tag name="AS_UNIQUEID" val="11752"/>
</p:tagLst>
</file>

<file path=ppt/tags/tag537.xml><?xml version="1.0" encoding="utf-8"?>
<p:tagLst xmlns:p="http://schemas.openxmlformats.org/presentationml/2006/main">
  <p:tag name="AS_UNIQUEID" val="1279"/>
</p:tagLst>
</file>

<file path=ppt/tags/tag538.xml><?xml version="1.0" encoding="utf-8"?>
<p:tagLst xmlns:p="http://schemas.openxmlformats.org/presentationml/2006/main">
  <p:tag name="AS_UNIQUEID" val="1280"/>
</p:tagLst>
</file>

<file path=ppt/tags/tag539.xml><?xml version="1.0" encoding="utf-8"?>
<p:tagLst xmlns:p="http://schemas.openxmlformats.org/presentationml/2006/main">
  <p:tag name="AS_UNIQUEID" val="1281"/>
</p:tagLst>
</file>

<file path=ppt/tags/tag540.xml><?xml version="1.0" encoding="utf-8"?>
<p:tagLst xmlns:p="http://schemas.openxmlformats.org/presentationml/2006/main">
  <p:tag name="AS_UNIQUEID" val="1282"/>
</p:tagLst>
</file>

<file path=ppt/tags/tag541.xml><?xml version="1.0" encoding="utf-8"?>
<p:tagLst xmlns:p="http://schemas.openxmlformats.org/presentationml/2006/main">
  <p:tag name="AS_UNIQUEID" val="11753"/>
</p:tagLst>
</file>

<file path=ppt/tags/tag542.xml><?xml version="1.0" encoding="utf-8"?>
<p:tagLst xmlns:p="http://schemas.openxmlformats.org/presentationml/2006/main">
  <p:tag name="AS_UNIQUEID" val="1284"/>
</p:tagLst>
</file>

<file path=ppt/tags/tag543.xml><?xml version="1.0" encoding="utf-8"?>
<p:tagLst xmlns:p="http://schemas.openxmlformats.org/presentationml/2006/main">
  <p:tag name="AS_UNIQUEID" val="1285"/>
</p:tagLst>
</file>

<file path=ppt/tags/tag544.xml><?xml version="1.0" encoding="utf-8"?>
<p:tagLst xmlns:p="http://schemas.openxmlformats.org/presentationml/2006/main">
  <p:tag name="AS_UNIQUEID" val="1286"/>
</p:tagLst>
</file>

<file path=ppt/tags/tag545.xml><?xml version="1.0" encoding="utf-8"?>
<p:tagLst xmlns:p="http://schemas.openxmlformats.org/presentationml/2006/main">
  <p:tag name="AS_UNIQUEID" val="1287"/>
</p:tagLst>
</file>

<file path=ppt/tags/tag546.xml><?xml version="1.0" encoding="utf-8"?>
<p:tagLst xmlns:p="http://schemas.openxmlformats.org/presentationml/2006/main">
  <p:tag name="AS_UNIQUEID" val="11754"/>
</p:tagLst>
</file>

<file path=ppt/tags/tag547.xml><?xml version="1.0" encoding="utf-8"?>
<p:tagLst xmlns:p="http://schemas.openxmlformats.org/presentationml/2006/main">
  <p:tag name="AS_UNIQUEID" val="1289"/>
</p:tagLst>
</file>

<file path=ppt/tags/tag548.xml><?xml version="1.0" encoding="utf-8"?>
<p:tagLst xmlns:p="http://schemas.openxmlformats.org/presentationml/2006/main">
  <p:tag name="AS_UNIQUEID" val="1290"/>
</p:tagLst>
</file>

<file path=ppt/tags/tag549.xml><?xml version="1.0" encoding="utf-8"?>
<p:tagLst xmlns:p="http://schemas.openxmlformats.org/presentationml/2006/main">
  <p:tag name="AS_UNIQUEID" val="1291"/>
</p:tagLst>
</file>

<file path=ppt/tags/tag550.xml><?xml version="1.0" encoding="utf-8"?>
<p:tagLst xmlns:p="http://schemas.openxmlformats.org/presentationml/2006/main">
  <p:tag name="AS_UNIQUEID" val="1292"/>
</p:tagLst>
</file>

<file path=ppt/tags/tag551.xml><?xml version="1.0" encoding="utf-8"?>
<p:tagLst xmlns:p="http://schemas.openxmlformats.org/presentationml/2006/main">
  <p:tag name="AS_UNIQUEID" val="11755"/>
</p:tagLst>
</file>

<file path=ppt/tags/tag552.xml><?xml version="1.0" encoding="utf-8"?>
<p:tagLst xmlns:p="http://schemas.openxmlformats.org/presentationml/2006/main">
  <p:tag name="AS_UNIQUEID" val="1294"/>
</p:tagLst>
</file>

<file path=ppt/tags/tag553.xml><?xml version="1.0" encoding="utf-8"?>
<p:tagLst xmlns:p="http://schemas.openxmlformats.org/presentationml/2006/main">
  <p:tag name="AS_UNIQUEID" val="1295"/>
</p:tagLst>
</file>

<file path=ppt/tags/tag554.xml><?xml version="1.0" encoding="utf-8"?>
<p:tagLst xmlns:p="http://schemas.openxmlformats.org/presentationml/2006/main">
  <p:tag name="AS_UNIQUEID" val="1296"/>
</p:tagLst>
</file>

<file path=ppt/tags/tag555.xml><?xml version="1.0" encoding="utf-8"?>
<p:tagLst xmlns:p="http://schemas.openxmlformats.org/presentationml/2006/main">
  <p:tag name="AS_UNIQUEID" val="1297"/>
</p:tagLst>
</file>

<file path=ppt/tags/tag556.xml><?xml version="1.0" encoding="utf-8"?>
<p:tagLst xmlns:p="http://schemas.openxmlformats.org/presentationml/2006/main">
  <p:tag name="AS_UNIQUEID" val="11756"/>
</p:tagLst>
</file>

<file path=ppt/tags/tag557.xml><?xml version="1.0" encoding="utf-8"?>
<p:tagLst xmlns:p="http://schemas.openxmlformats.org/presentationml/2006/main">
  <p:tag name="AS_UNIQUEID" val="1299"/>
</p:tagLst>
</file>

<file path=ppt/tags/tag558.xml><?xml version="1.0" encoding="utf-8"?>
<p:tagLst xmlns:p="http://schemas.openxmlformats.org/presentationml/2006/main">
  <p:tag name="AS_UNIQUEID" val="1300"/>
</p:tagLst>
</file>

<file path=ppt/tags/tag559.xml><?xml version="1.0" encoding="utf-8"?>
<p:tagLst xmlns:p="http://schemas.openxmlformats.org/presentationml/2006/main">
  <p:tag name="AS_UNIQUEID" val="1301"/>
</p:tagLst>
</file>

<file path=ppt/tags/tag560.xml><?xml version="1.0" encoding="utf-8"?>
<p:tagLst xmlns:p="http://schemas.openxmlformats.org/presentationml/2006/main">
  <p:tag name="AS_UNIQUEID" val="1302"/>
</p:tagLst>
</file>

<file path=ppt/tags/tag561.xml><?xml version="1.0" encoding="utf-8"?>
<p:tagLst xmlns:p="http://schemas.openxmlformats.org/presentationml/2006/main">
  <p:tag name="AS_UNIQUEID" val="11757"/>
</p:tagLst>
</file>

<file path=ppt/tags/tag562.xml><?xml version="1.0" encoding="utf-8"?>
<p:tagLst xmlns:p="http://schemas.openxmlformats.org/presentationml/2006/main">
  <p:tag name="AS_UNIQUEID" val="1304"/>
</p:tagLst>
</file>

<file path=ppt/tags/tag563.xml><?xml version="1.0" encoding="utf-8"?>
<p:tagLst xmlns:p="http://schemas.openxmlformats.org/presentationml/2006/main">
  <p:tag name="AS_UNIQUEID" val="1305"/>
</p:tagLst>
</file>

<file path=ppt/tags/tag564.xml><?xml version="1.0" encoding="utf-8"?>
<p:tagLst xmlns:p="http://schemas.openxmlformats.org/presentationml/2006/main">
  <p:tag name="AS_UNIQUEID" val="1306"/>
</p:tagLst>
</file>

<file path=ppt/tags/tag565.xml><?xml version="1.0" encoding="utf-8"?>
<p:tagLst xmlns:p="http://schemas.openxmlformats.org/presentationml/2006/main">
  <p:tag name="AS_UNIQUEID" val="1307"/>
</p:tagLst>
</file>

<file path=ppt/tags/tag566.xml><?xml version="1.0" encoding="utf-8"?>
<p:tagLst xmlns:p="http://schemas.openxmlformats.org/presentationml/2006/main">
  <p:tag name="AS_UNIQUEID" val="11758"/>
</p:tagLst>
</file>

<file path=ppt/tags/tag567.xml><?xml version="1.0" encoding="utf-8"?>
<p:tagLst xmlns:p="http://schemas.openxmlformats.org/presentationml/2006/main">
  <p:tag name="AS_UNIQUEID" val="1309"/>
</p:tagLst>
</file>

<file path=ppt/tags/tag568.xml><?xml version="1.0" encoding="utf-8"?>
<p:tagLst xmlns:p="http://schemas.openxmlformats.org/presentationml/2006/main">
  <p:tag name="AS_UNIQUEID" val="1310"/>
</p:tagLst>
</file>

<file path=ppt/tags/tag569.xml><?xml version="1.0" encoding="utf-8"?>
<p:tagLst xmlns:p="http://schemas.openxmlformats.org/presentationml/2006/main">
  <p:tag name="AS_UNIQUEID" val="1311"/>
</p:tagLst>
</file>

<file path=ppt/tags/tag570.xml><?xml version="1.0" encoding="utf-8"?>
<p:tagLst xmlns:p="http://schemas.openxmlformats.org/presentationml/2006/main">
  <p:tag name="AS_UNIQUEID" val="1312"/>
</p:tagLst>
</file>

<file path=ppt/tags/tag571.xml><?xml version="1.0" encoding="utf-8"?>
<p:tagLst xmlns:p="http://schemas.openxmlformats.org/presentationml/2006/main">
  <p:tag name="AS_UNIQUEID" val="11759"/>
</p:tagLst>
</file>

<file path=ppt/tags/tag572.xml><?xml version="1.0" encoding="utf-8"?>
<p:tagLst xmlns:p="http://schemas.openxmlformats.org/presentationml/2006/main">
  <p:tag name="AS_UNIQUEID" val="1314"/>
</p:tagLst>
</file>

<file path=ppt/tags/tag573.xml><?xml version="1.0" encoding="utf-8"?>
<p:tagLst xmlns:p="http://schemas.openxmlformats.org/presentationml/2006/main">
  <p:tag name="AS_UNIQUEID" val="1315"/>
</p:tagLst>
</file>

<file path=ppt/tags/tag574.xml><?xml version="1.0" encoding="utf-8"?>
<p:tagLst xmlns:p="http://schemas.openxmlformats.org/presentationml/2006/main">
  <p:tag name="AS_UNIQUEID" val="1316"/>
</p:tagLst>
</file>

<file path=ppt/tags/tag575.xml><?xml version="1.0" encoding="utf-8"?>
<p:tagLst xmlns:p="http://schemas.openxmlformats.org/presentationml/2006/main">
  <p:tag name="AS_UNIQUEID" val="1317"/>
</p:tagLst>
</file>

<file path=ppt/tags/tag576.xml><?xml version="1.0" encoding="utf-8"?>
<p:tagLst xmlns:p="http://schemas.openxmlformats.org/presentationml/2006/main">
  <p:tag name="AS_UNIQUEID" val="11760"/>
</p:tagLst>
</file>

<file path=ppt/tags/tag577.xml><?xml version="1.0" encoding="utf-8"?>
<p:tagLst xmlns:p="http://schemas.openxmlformats.org/presentationml/2006/main">
  <p:tag name="AS_UNIQUEID" val="1319"/>
</p:tagLst>
</file>

<file path=ppt/tags/tag578.xml><?xml version="1.0" encoding="utf-8"?>
<p:tagLst xmlns:p="http://schemas.openxmlformats.org/presentationml/2006/main">
  <p:tag name="AS_UNIQUEID" val="1320"/>
</p:tagLst>
</file>

<file path=ppt/tags/tag579.xml><?xml version="1.0" encoding="utf-8"?>
<p:tagLst xmlns:p="http://schemas.openxmlformats.org/presentationml/2006/main">
  <p:tag name="AS_UNIQUEID" val="1321"/>
</p:tagLst>
</file>

<file path=ppt/tags/tag580.xml><?xml version="1.0" encoding="utf-8"?>
<p:tagLst xmlns:p="http://schemas.openxmlformats.org/presentationml/2006/main">
  <p:tag name="AS_UNIQUEID" val="1322"/>
</p:tagLst>
</file>

<file path=ppt/tags/tag581.xml><?xml version="1.0" encoding="utf-8"?>
<p:tagLst xmlns:p="http://schemas.openxmlformats.org/presentationml/2006/main">
  <p:tag name="AS_UNIQUEID" val="11761"/>
</p:tagLst>
</file>

<file path=ppt/tags/tag582.xml><?xml version="1.0" encoding="utf-8"?>
<p:tagLst xmlns:p="http://schemas.openxmlformats.org/presentationml/2006/main">
  <p:tag name="AS_UNIQUEID" val="1324"/>
</p:tagLst>
</file>

<file path=ppt/tags/tag583.xml><?xml version="1.0" encoding="utf-8"?>
<p:tagLst xmlns:p="http://schemas.openxmlformats.org/presentationml/2006/main">
  <p:tag name="AS_UNIQUEID" val="1325"/>
</p:tagLst>
</file>

<file path=ppt/tags/tag584.xml><?xml version="1.0" encoding="utf-8"?>
<p:tagLst xmlns:p="http://schemas.openxmlformats.org/presentationml/2006/main">
  <p:tag name="AS_UNIQUEID" val="1326"/>
</p:tagLst>
</file>

<file path=ppt/tags/tag585.xml><?xml version="1.0" encoding="utf-8"?>
<p:tagLst xmlns:p="http://schemas.openxmlformats.org/presentationml/2006/main">
  <p:tag name="AS_UNIQUEID" val="1327"/>
</p:tagLst>
</file>

<file path=ppt/tags/tag586.xml><?xml version="1.0" encoding="utf-8"?>
<p:tagLst xmlns:p="http://schemas.openxmlformats.org/presentationml/2006/main">
  <p:tag name="AS_UNIQUEID" val="11762"/>
</p:tagLst>
</file>

<file path=ppt/tags/tag587.xml><?xml version="1.0" encoding="utf-8"?>
<p:tagLst xmlns:p="http://schemas.openxmlformats.org/presentationml/2006/main">
  <p:tag name="AS_UNIQUEID" val="1329"/>
</p:tagLst>
</file>

<file path=ppt/tags/tag588.xml><?xml version="1.0" encoding="utf-8"?>
<p:tagLst xmlns:p="http://schemas.openxmlformats.org/presentationml/2006/main">
  <p:tag name="AS_UNIQUEID" val="1330"/>
</p:tagLst>
</file>

<file path=ppt/tags/tag589.xml><?xml version="1.0" encoding="utf-8"?>
<p:tagLst xmlns:p="http://schemas.openxmlformats.org/presentationml/2006/main">
  <p:tag name="AS_UNIQUEID" val="1331"/>
</p:tagLst>
</file>

<file path=ppt/tags/tag590.xml><?xml version="1.0" encoding="utf-8"?>
<p:tagLst xmlns:p="http://schemas.openxmlformats.org/presentationml/2006/main">
  <p:tag name="AS_UNIQUEID" val="1332"/>
</p:tagLst>
</file>

<file path=ppt/tags/tag591.xml><?xml version="1.0" encoding="utf-8"?>
<p:tagLst xmlns:p="http://schemas.openxmlformats.org/presentationml/2006/main">
  <p:tag name="AS_UNIQUEID" val="11763"/>
</p:tagLst>
</file>

<file path=ppt/tags/tag592.xml><?xml version="1.0" encoding="utf-8"?>
<p:tagLst xmlns:p="http://schemas.openxmlformats.org/presentationml/2006/main">
  <p:tag name="AS_UNIQUEID" val="1334"/>
</p:tagLst>
</file>

<file path=ppt/tags/tag593.xml><?xml version="1.0" encoding="utf-8"?>
<p:tagLst xmlns:p="http://schemas.openxmlformats.org/presentationml/2006/main">
  <p:tag name="AS_UNIQUEID" val="1335"/>
</p:tagLst>
</file>

<file path=ppt/tags/tag594.xml><?xml version="1.0" encoding="utf-8"?>
<p:tagLst xmlns:p="http://schemas.openxmlformats.org/presentationml/2006/main">
  <p:tag name="AS_UNIQUEID" val="1336"/>
</p:tagLst>
</file>

<file path=ppt/tags/tag595.xml><?xml version="1.0" encoding="utf-8"?>
<p:tagLst xmlns:p="http://schemas.openxmlformats.org/presentationml/2006/main">
  <p:tag name="AS_UNIQUEID" val="1337"/>
</p:tagLst>
</file>

<file path=ppt/tags/tag596.xml><?xml version="1.0" encoding="utf-8"?>
<p:tagLst xmlns:p="http://schemas.openxmlformats.org/presentationml/2006/main">
  <p:tag name="AS_UNIQUEID" val="11764"/>
</p:tagLst>
</file>

<file path=ppt/tags/tag597.xml><?xml version="1.0" encoding="utf-8"?>
<p:tagLst xmlns:p="http://schemas.openxmlformats.org/presentationml/2006/main">
  <p:tag name="AS_UNIQUEID" val="1339"/>
</p:tagLst>
</file>

<file path=ppt/tags/tag598.xml><?xml version="1.0" encoding="utf-8"?>
<p:tagLst xmlns:p="http://schemas.openxmlformats.org/presentationml/2006/main">
  <p:tag name="AS_UNIQUEID" val="1340"/>
</p:tagLst>
</file>

<file path=ppt/tags/tag599.xml><?xml version="1.0" encoding="utf-8"?>
<p:tagLst xmlns:p="http://schemas.openxmlformats.org/presentationml/2006/main">
  <p:tag name="AS_UNIQUEID" val="1341"/>
</p:tagLst>
</file>

<file path=ppt/tags/tag600.xml><?xml version="1.0" encoding="utf-8"?>
<p:tagLst xmlns:p="http://schemas.openxmlformats.org/presentationml/2006/main">
  <p:tag name="AS_UNIQUEID" val="1342"/>
</p:tagLst>
</file>

<file path=ppt/tags/tag601.xml><?xml version="1.0" encoding="utf-8"?>
<p:tagLst xmlns:p="http://schemas.openxmlformats.org/presentationml/2006/main">
  <p:tag name="AS_UNIQUEID" val="11765"/>
</p:tagLst>
</file>

<file path=ppt/tags/tag602.xml><?xml version="1.0" encoding="utf-8"?>
<p:tagLst xmlns:p="http://schemas.openxmlformats.org/presentationml/2006/main">
  <p:tag name="AS_UNIQUEID" val="1344"/>
</p:tagLst>
</file>

<file path=ppt/tags/tag603.xml><?xml version="1.0" encoding="utf-8"?>
<p:tagLst xmlns:p="http://schemas.openxmlformats.org/presentationml/2006/main">
  <p:tag name="AS_UNIQUEID" val="1345"/>
</p:tagLst>
</file>

<file path=ppt/tags/tag604.xml><?xml version="1.0" encoding="utf-8"?>
<p:tagLst xmlns:p="http://schemas.openxmlformats.org/presentationml/2006/main">
  <p:tag name="AS_UNIQUEID" val="1346"/>
</p:tagLst>
</file>

<file path=ppt/tags/tag605.xml><?xml version="1.0" encoding="utf-8"?>
<p:tagLst xmlns:p="http://schemas.openxmlformats.org/presentationml/2006/main">
  <p:tag name="AS_UNIQUEID" val="1347"/>
</p:tagLst>
</file>

<file path=ppt/tags/tag606.xml><?xml version="1.0" encoding="utf-8"?>
<p:tagLst xmlns:p="http://schemas.openxmlformats.org/presentationml/2006/main">
  <p:tag name="AS_UNIQUEID" val="11766"/>
</p:tagLst>
</file>

<file path=ppt/tags/tag607.xml><?xml version="1.0" encoding="utf-8"?>
<p:tagLst xmlns:p="http://schemas.openxmlformats.org/presentationml/2006/main">
  <p:tag name="AS_UNIQUEID" val="5254"/>
</p:tagLst>
</file>

<file path=ppt/tags/tag608.xml><?xml version="1.0" encoding="utf-8"?>
<p:tagLst xmlns:p="http://schemas.openxmlformats.org/presentationml/2006/main">
  <p:tag name="AS_UNIQUEID" val="5255"/>
</p:tagLst>
</file>

<file path=ppt/tags/tag609.xml><?xml version="1.0" encoding="utf-8"?>
<p:tagLst xmlns:p="http://schemas.openxmlformats.org/presentationml/2006/main">
  <p:tag name="AS_UNIQUEID" val="5256"/>
</p:tagLst>
</file>

<file path=ppt/tags/tag610.xml><?xml version="1.0" encoding="utf-8"?>
<p:tagLst xmlns:p="http://schemas.openxmlformats.org/presentationml/2006/main">
  <p:tag name="AS_UNIQUEID" val="5257"/>
</p:tagLst>
</file>

<file path=ppt/tags/tag611.xml><?xml version="1.0" encoding="utf-8"?>
<p:tagLst xmlns:p="http://schemas.openxmlformats.org/presentationml/2006/main">
  <p:tag name="AS_UNIQUEID" val="5258"/>
</p:tagLst>
</file>

<file path=ppt/tags/tag612.xml><?xml version="1.0" encoding="utf-8"?>
<p:tagLst xmlns:p="http://schemas.openxmlformats.org/presentationml/2006/main">
  <p:tag name="AS_UNIQUEID" val="11767"/>
</p:tagLst>
</file>

<file path=ppt/tags/tag613.xml><?xml version="1.0" encoding="utf-8"?>
<p:tagLst xmlns:p="http://schemas.openxmlformats.org/presentationml/2006/main">
  <p:tag name="AS_UNIQUEID" val="1173"/>
</p:tagLst>
</file>

<file path=ppt/tags/tag614.xml><?xml version="1.0" encoding="utf-8"?>
<p:tagLst xmlns:p="http://schemas.openxmlformats.org/presentationml/2006/main">
  <p:tag name="AS_UNIQUEID" val="1174"/>
</p:tagLst>
</file>

<file path=ppt/tags/tag615.xml><?xml version="1.0" encoding="utf-8"?>
<p:tagLst xmlns:p="http://schemas.openxmlformats.org/presentationml/2006/main">
  <p:tag name="AS_UNIQUEID" val="1175"/>
</p:tagLst>
</file>

<file path=ppt/tags/tag616.xml><?xml version="1.0" encoding="utf-8"?>
<p:tagLst xmlns:p="http://schemas.openxmlformats.org/presentationml/2006/main">
  <p:tag name="AS_UNIQUEID" val="1176"/>
</p:tagLst>
</file>

<file path=ppt/tags/tag617.xml><?xml version="1.0" encoding="utf-8"?>
<p:tagLst xmlns:p="http://schemas.openxmlformats.org/presentationml/2006/main">
  <p:tag name="AS_UNIQUEID" val="1177"/>
  <p:tag name="KSO_WM_BEAUTIFY_FLAG" val="#wm#"/>
  <p:tag name="KSO_WM_DIAGRAM_GROUP_CODE" val="l1-1"/>
  <p:tag name="KSO_WM_TAG_VERSION" val="1.0"/>
  <p:tag name="KSO_WM_TEMPLATE_CATEGORY" val="diagram"/>
  <p:tag name="KSO_WM_TEMPLATE_INDEX" val="20168801"/>
  <p:tag name="KSO_WM_UNIT_CLEAR" val="0"/>
  <p:tag name="KSO_WM_UNIT_COMPATIBLE" val="0"/>
  <p:tag name="KSO_WM_UNIT_FILL_FORE_SCHEMECOLOR_INDEX" val="5"/>
  <p:tag name="KSO_WM_UNIT_FILL_TYPE" val="1"/>
  <p:tag name="KSO_WM_UNIT_HIGHLIGHT" val="0"/>
  <p:tag name="KSO_WM_UNIT_ID" val="diagram20168801_2*l_h_a*1_1_1"/>
  <p:tag name="KSO_WM_UNIT_INDEX" val="1_1_1"/>
  <p:tag name="KSO_WM_UNIT_LAYERLEVEL" val="1_1_1"/>
  <p:tag name="KSO_WM_UNIT_PRESET_TEXT_INDEX" val="3"/>
  <p:tag name="KSO_WM_UNIT_PRESET_TEXT_LEN" val="5"/>
  <p:tag name="KSO_WM_UNIT_TEXT_FILL_FORE_SCHEMECOLOR_INDEX" val="13"/>
  <p:tag name="KSO_WM_UNIT_TEXT_FILL_TYPE" val="1"/>
  <p:tag name="KSO_WM_UNIT_TYPE" val="l_h_a"/>
  <p:tag name="KSO_WM_UNIT_USESOURCEFORMAT_APPLY" val="0"/>
  <p:tag name="KSO_WM_UNIT_VALUE" val="19"/>
</p:tagLst>
</file>

<file path=ppt/tags/tag618.xml><?xml version="1.0" encoding="utf-8"?>
<p:tagLst xmlns:p="http://schemas.openxmlformats.org/presentationml/2006/main">
  <p:tag name="AS_UNIQUEID" val="11768"/>
</p:tagLst>
</file>

<file path=ppt/tags/tag619.xml><?xml version="1.0" encoding="utf-8"?>
<p:tagLst xmlns:p="http://schemas.openxmlformats.org/presentationml/2006/main">
  <p:tag name="AS_UNIQUEID" val="1349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0.xml><?xml version="1.0" encoding="utf-8"?>
<p:tagLst xmlns:p="http://schemas.openxmlformats.org/presentationml/2006/main">
  <p:tag name="AS_UNIQUEID" val="1350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1.xml><?xml version="1.0" encoding="utf-8"?>
<p:tagLst xmlns:p="http://schemas.openxmlformats.org/presentationml/2006/main">
  <p:tag name="AS_UNIQUEID" val="13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2.xml><?xml version="1.0" encoding="utf-8"?>
<p:tagLst xmlns:p="http://schemas.openxmlformats.org/presentationml/2006/main">
  <p:tag name="AS_UNIQUEID" val="13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3.xml><?xml version="1.0" encoding="utf-8"?>
<p:tagLst xmlns:p="http://schemas.openxmlformats.org/presentationml/2006/main">
  <p:tag name="AS_UNIQUEID" val="13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4.xml><?xml version="1.0" encoding="utf-8"?>
<p:tagLst xmlns:p="http://schemas.openxmlformats.org/presentationml/2006/main">
  <p:tag name="AS_UNIQUEID" val="1354"/>
</p:tagLst>
</file>

<file path=ppt/tags/tag625.xml><?xml version="1.0" encoding="utf-8"?>
<p:tagLst xmlns:p="http://schemas.openxmlformats.org/presentationml/2006/main">
  <p:tag name="AS_UNIQUEID" val="5261"/>
</p:tagLst>
</file>

<file path=ppt/tags/tag626.xml><?xml version="1.0" encoding="utf-8"?>
<p:tagLst xmlns:p="http://schemas.openxmlformats.org/presentationml/2006/main">
  <p:tag name="AS_UNIQUEID" val="11769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28.xml><?xml version="1.0" encoding="utf-8"?>
<p:tagLst xmlns:p="http://schemas.openxmlformats.org/presentationml/2006/main">
  <p:tag name="AS_UNIQUEID" val="11770"/>
</p:tagLst>
</file>

<file path=ppt/tags/tag629.xml><?xml version="1.0" encoding="utf-8"?>
<p:tagLst xmlns:p="http://schemas.openxmlformats.org/presentationml/2006/main">
  <p:tag name="AS_UNIQUEID" val="11771"/>
</p:tagLst>
</file>

<file path=ppt/tags/tag630.xml><?xml version="1.0" encoding="utf-8"?>
<p:tagLst xmlns:p="http://schemas.openxmlformats.org/presentationml/2006/main">
  <p:tag name="AS_UNIQUEID" val="11772"/>
</p:tagLst>
</file>

<file path=ppt/tags/tag631.xml><?xml version="1.0" encoding="utf-8"?>
<p:tagLst xmlns:p="http://schemas.openxmlformats.org/presentationml/2006/main">
  <p:tag name="AS_UNIQUEID" val="11773"/>
</p:tagLst>
</file>

<file path=ppt/tags/tag632.xml><?xml version="1.0" encoding="utf-8"?>
<p:tagLst xmlns:p="http://schemas.openxmlformats.org/presentationml/2006/main">
  <p:tag name="AS_UNIQUEID" val="11774"/>
</p:tagLst>
</file>

<file path=ppt/tags/tag633.xml><?xml version="1.0" encoding="utf-8"?>
<p:tagLst xmlns:p="http://schemas.openxmlformats.org/presentationml/2006/main">
  <p:tag name="AS_UNIQUEID" val="11775"/>
</p:tagLst>
</file>

<file path=ppt/tags/tag634.xml><?xml version="1.0" encoding="utf-8"?>
<p:tagLst xmlns:p="http://schemas.openxmlformats.org/presentationml/2006/main">
  <p:tag name="AS_UNIQUEID" val="11776"/>
</p:tagLst>
</file>

<file path=ppt/tags/tag635.xml><?xml version="1.0" encoding="utf-8"?>
<p:tagLst xmlns:p="http://schemas.openxmlformats.org/presentationml/2006/main">
  <p:tag name="AS_UNIQUEID" val="11777"/>
</p:tagLst>
</file>

<file path=ppt/tags/tag636.xml><?xml version="1.0" encoding="utf-8"?>
<p:tagLst xmlns:p="http://schemas.openxmlformats.org/presentationml/2006/main">
  <p:tag name="AS_UNIQUEID" val="11778"/>
</p:tagLst>
</file>

<file path=ppt/tags/tag637.xml><?xml version="1.0" encoding="utf-8"?>
<p:tagLst xmlns:p="http://schemas.openxmlformats.org/presentationml/2006/main">
  <p:tag name="AS_UNIQUEID" val="11779"/>
</p:tagLst>
</file>

<file path=ppt/tags/tag638.xml><?xml version="1.0" encoding="utf-8"?>
<p:tagLst xmlns:p="http://schemas.openxmlformats.org/presentationml/2006/main">
  <p:tag name="AS_UNIQUEID" val="11780"/>
</p:tagLst>
</file>

<file path=ppt/tags/tag639.xml><?xml version="1.0" encoding="utf-8"?>
<p:tagLst xmlns:p="http://schemas.openxmlformats.org/presentationml/2006/main">
  <p:tag name="AS_UNIQUEID" val="11781"/>
</p:tagLst>
</file>

<file path=ppt/tags/tag640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41.xml><?xml version="1.0" encoding="utf-8"?>
<p:tagLst xmlns:p="http://schemas.openxmlformats.org/presentationml/2006/main">
  <p:tag name="AS_UNIQUEID" val="11782"/>
</p:tagLst>
</file>

<file path=ppt/tags/tag642.xml><?xml version="1.0" encoding="utf-8"?>
<p:tagLst xmlns:p="http://schemas.openxmlformats.org/presentationml/2006/main">
  <p:tag name="AS_UNIQUEID" val="11783"/>
</p:tagLst>
</file>

<file path=ppt/tags/tag643.xml><?xml version="1.0" encoding="utf-8"?>
<p:tagLst xmlns:p="http://schemas.openxmlformats.org/presentationml/2006/main">
  <p:tag name="AS_UNIQUEID" val="11784"/>
</p:tagLst>
</file>

<file path=ppt/tags/tag644.xml><?xml version="1.0" encoding="utf-8"?>
<p:tagLst xmlns:p="http://schemas.openxmlformats.org/presentationml/2006/main">
  <p:tag name="AS_UNIQUEID" val="11785"/>
</p:tagLst>
</file>

<file path=ppt/tags/tag645.xml><?xml version="1.0" encoding="utf-8"?>
<p:tagLst xmlns:p="http://schemas.openxmlformats.org/presentationml/2006/main">
  <p:tag name="AS_UNIQUEID" val="3516"/>
  <p:tag name="KSO_WM_UNIT_TABLE_BEAUTIFY" val="smartTable{00256303-a2af-48ab-886b-31ea2855bd8e}"/>
  <p:tag name="TABLE_ENDDRAG_ORIGIN_RECT" val="959*553"/>
  <p:tag name="TABLE_ENDDRAG_RECT" val="0*0*959*553"/>
</p:tagLst>
</file>

<file path=ppt/tags/tag646.xml><?xml version="1.0" encoding="utf-8"?>
<p:tagLst xmlns:p="http://schemas.openxmlformats.org/presentationml/2006/main">
  <p:tag name="AS_UNIQUEID" val="11786"/>
</p:tagLst>
</file>

<file path=ppt/tags/tag647.xml><?xml version="1.0" encoding="utf-8"?>
<p:tagLst xmlns:p="http://schemas.openxmlformats.org/presentationml/2006/main">
  <p:tag name="AS_UNIQUEID" val="11787"/>
</p:tagLst>
</file>

<file path=ppt/tags/tag648.xml><?xml version="1.0" encoding="utf-8"?>
<p:tagLst xmlns:p="http://schemas.openxmlformats.org/presentationml/2006/main">
  <p:tag name="AS_UNIQUEID" val="11788"/>
</p:tagLst>
</file>

<file path=ppt/tags/tag649.xml><?xml version="1.0" encoding="utf-8"?>
<p:tagLst xmlns:p="http://schemas.openxmlformats.org/presentationml/2006/main">
  <p:tag name="AS_UNIQUEID" val="11789"/>
</p:tagLst>
</file>

<file path=ppt/tags/tag650.xml><?xml version="1.0" encoding="utf-8"?>
<p:tagLst xmlns:p="http://schemas.openxmlformats.org/presentationml/2006/main">
  <p:tag name="AS_UNIQUEID" val="3516"/>
  <p:tag name="KSO_WM_UNIT_TABLE_BEAUTIFY" val="smartTable{60265839-39d3-4168-99b0-e6acc5d5fe7d}"/>
  <p:tag name="TABLE_ENDDRAG_ORIGIN_RECT" val="959*490"/>
  <p:tag name="TABLE_ENDDRAG_RECT" val="0*0*959*490"/>
</p:tagLst>
</file>

<file path=ppt/tags/tag651.xml><?xml version="1.0" encoding="utf-8"?>
<p:tagLst xmlns:p="http://schemas.openxmlformats.org/presentationml/2006/main">
  <p:tag name="AS_UNIQUEID" val="11790"/>
</p:tagLst>
</file>

<file path=ppt/tags/tag652.xml><?xml version="1.0" encoding="utf-8"?>
<p:tagLst xmlns:p="http://schemas.openxmlformats.org/presentationml/2006/main">
  <p:tag name="AS_UNIQUEID" val="11791"/>
  <p:tag name="KSO_WM_BEAUTIFY_FLAG" val=""/>
</p:tagLst>
</file>

<file path=ppt/tags/tag653.xml><?xml version="1.0" encoding="utf-8"?>
<p:tagLst xmlns:p="http://schemas.openxmlformats.org/presentationml/2006/main">
  <p:tag name="AS_UNIQUEID" val="11792"/>
  <p:tag name="KSO_WM_BEAUTIFY_FLAG" val=""/>
  <p:tag name="TABLE_ENDDRAG_ORIGIN_RECT" val="913*454"/>
  <p:tag name="TABLE_ENDDRAG_RECT" val="22*66*913*454"/>
</p:tagLst>
</file>

<file path=ppt/tags/tag654.xml><?xml version="1.0" encoding="utf-8"?>
<p:tagLst xmlns:p="http://schemas.openxmlformats.org/presentationml/2006/main">
  <p:tag name="AS_UNIQUEID" val="11793"/>
</p:tagLst>
</file>

<file path=ppt/tags/tag655.xml><?xml version="1.0" encoding="utf-8"?>
<p:tagLst xmlns:p="http://schemas.openxmlformats.org/presentationml/2006/main">
  <p:tag name="AS_UNIQUEID" val="11794"/>
</p:tagLst>
</file>

<file path=ppt/tags/tag656.xml><?xml version="1.0" encoding="utf-8"?>
<p:tagLst xmlns:p="http://schemas.openxmlformats.org/presentationml/2006/main">
  <p:tag name="AS_UNIQUEID" val="11795"/>
  <p:tag name="KSO_WM_BEAUTIFY_FLAG" val=""/>
</p:tagLst>
</file>

<file path=ppt/tags/tag657.xml><?xml version="1.0" encoding="utf-8"?>
<p:tagLst xmlns:p="http://schemas.openxmlformats.org/presentationml/2006/main">
  <p:tag name="AS_UNIQUEID" val="11796"/>
</p:tagLst>
</file>

<file path=ppt/tags/tag658.xml><?xml version="1.0" encoding="utf-8"?>
<p:tagLst xmlns:p="http://schemas.openxmlformats.org/presentationml/2006/main">
  <p:tag name="AS_UNIQUEID" val="11797"/>
</p:tagLst>
</file>

<file path=ppt/tags/tag659.xml><?xml version="1.0" encoding="utf-8"?>
<p:tagLst xmlns:p="http://schemas.openxmlformats.org/presentationml/2006/main">
  <p:tag name="AS_UNIQUEID" val="11798"/>
</p:tagLst>
</file>

<file path=ppt/tags/tag660.xml><?xml version="1.0" encoding="utf-8"?>
<p:tagLst xmlns:p="http://schemas.openxmlformats.org/presentationml/2006/main">
  <p:tag name="ISLIDE.ICON" val="#171584;#171848;"/>
</p:tagLst>
</file>

<file path=ppt/tags/tag661.xml><?xml version="1.0" encoding="utf-8"?>
<p:tagLst xmlns:p="http://schemas.openxmlformats.org/presentationml/2006/main">
  <p:tag name="AS_UNIQUEID" val="11799"/>
</p:tagLst>
</file>

<file path=ppt/tags/tag662.xml><?xml version="1.0" encoding="utf-8"?>
<p:tagLst xmlns:p="http://schemas.openxmlformats.org/presentationml/2006/main">
  <p:tag name="AS_UNIQUEID" val="11800"/>
  <p:tag name="KSO_WM_BEAUTIFY_FLAG" val=""/>
</p:tagLst>
</file>

<file path=ppt/tags/tag663.xml><?xml version="1.0" encoding="utf-8"?>
<p:tagLst xmlns:p="http://schemas.openxmlformats.org/presentationml/2006/main">
  <p:tag name="AS_UNIQUEID" val="1482"/>
  <p:tag name="KSO_WM_BEAUTIFY_FLAG" val=""/>
</p:tagLst>
</file>

<file path=ppt/tags/tag664.xml><?xml version="1.0" encoding="utf-8"?>
<p:tagLst xmlns:p="http://schemas.openxmlformats.org/presentationml/2006/main">
  <p:tag name="AS_UNIQUEID" val="2506"/>
</p:tagLst>
</file>

<file path=ppt/tags/tag665.xml><?xml version="1.0" encoding="utf-8"?>
<p:tagLst xmlns:p="http://schemas.openxmlformats.org/presentationml/2006/main">
  <p:tag name="AS_UNIQUEID" val="1482"/>
</p:tagLst>
</file>

<file path=ppt/tags/tag666.xml><?xml version="1.0" encoding="utf-8"?>
<p:tagLst xmlns:p="http://schemas.openxmlformats.org/presentationml/2006/main">
  <p:tag name="AS_UNIQUEID" val="56"/>
</p:tagLst>
</file>

<file path=ppt/tags/tag667.xml><?xml version="1.0" encoding="utf-8"?>
<p:tagLst xmlns:p="http://schemas.openxmlformats.org/presentationml/2006/main">
  <p:tag name="AS_UNIQUEID" val="57"/>
</p:tagLst>
</file>

<file path=ppt/tags/tag668.xml><?xml version="1.0" encoding="utf-8"?>
<p:tagLst xmlns:p="http://schemas.openxmlformats.org/presentationml/2006/main">
  <p:tag name="AS_UNIQUEID" val="60"/>
</p:tagLst>
</file>

<file path=ppt/tags/tag669.xml><?xml version="1.0" encoding="utf-8"?>
<p:tagLst xmlns:p="http://schemas.openxmlformats.org/presentationml/2006/main">
  <p:tag name="AS_UNIQUEID" val="58"/>
</p:tagLst>
</file>

<file path=ppt/tags/tag670.xml><?xml version="1.0" encoding="utf-8"?>
<p:tagLst xmlns:p="http://schemas.openxmlformats.org/presentationml/2006/main">
  <p:tag name="AS_UNIQUEID" val="59"/>
</p:tagLst>
</file>

<file path=ppt/tags/tag671.xml><?xml version="1.0" encoding="utf-8"?>
<p:tagLst xmlns:p="http://schemas.openxmlformats.org/presentationml/2006/main">
  <p:tag name="AS_UNIQUEID" val="11537"/>
</p:tagLst>
</file>

<file path=ppt/tags/tag672.xml><?xml version="1.0" encoding="utf-8"?>
<p:tagLst xmlns:p="http://schemas.openxmlformats.org/presentationml/2006/main">
  <p:tag name="AS_UNIQUEID" val="11801"/>
</p:tagLst>
</file>

<file path=ppt/tags/tag673.xml><?xml version="1.0" encoding="utf-8"?>
<p:tagLst xmlns:p="http://schemas.openxmlformats.org/presentationml/2006/main">
  <p:tag name="AS_UNIQUEID" val="11802"/>
  <p:tag name="KSO_WM_BEAUTIFY_FLAG" val=""/>
</p:tagLst>
</file>

<file path=ppt/tags/tag674.xml><?xml version="1.0" encoding="utf-8"?>
<p:tagLst xmlns:p="http://schemas.openxmlformats.org/presentationml/2006/main">
  <p:tag name="AS_UNIQUEID" val="1482"/>
  <p:tag name="KSO_WM_BEAUTIFY_FLAG" val=""/>
</p:tagLst>
</file>

<file path=ppt/tags/tag675.xml><?xml version="1.0" encoding="utf-8"?>
<p:tagLst xmlns:p="http://schemas.openxmlformats.org/presentationml/2006/main">
  <p:tag name="AS_UNIQUEID" val="1480"/>
</p:tagLst>
</file>

<file path=ppt/tags/tag676.xml><?xml version="1.0" encoding="utf-8"?>
<p:tagLst xmlns:p="http://schemas.openxmlformats.org/presentationml/2006/main">
  <p:tag name="AS_UNIQUEID" val="11803"/>
</p:tagLst>
</file>

<file path=ppt/tags/tag677.xml><?xml version="1.0" encoding="utf-8"?>
<p:tagLst xmlns:p="http://schemas.openxmlformats.org/presentationml/2006/main">
  <p:tag name="AS_UNIQUEID" val="11804"/>
</p:tagLst>
</file>

<file path=ppt/tags/tag678.xml><?xml version="1.0" encoding="utf-8"?>
<p:tagLst xmlns:p="http://schemas.openxmlformats.org/presentationml/2006/main">
  <p:tag name="AS_UNIQUEID" val="11805"/>
</p:tagLst>
</file>

<file path=ppt/tags/tag679.xml><?xml version="1.0" encoding="utf-8"?>
<p:tagLst xmlns:p="http://schemas.openxmlformats.org/presentationml/2006/main">
  <p:tag name="AS_UNIQUEID" val="11806"/>
  <p:tag name="KSO_WM_BEAUTIFY_FLAG" val=""/>
</p:tagLst>
</file>

<file path=ppt/tags/tag680.xml><?xml version="1.0" encoding="utf-8"?>
<p:tagLst xmlns:p="http://schemas.openxmlformats.org/presentationml/2006/main">
  <p:tag name="AS_UNIQUEID" val="1482"/>
  <p:tag name="KSO_WM_BEAUTIFY_FLAG" val=""/>
</p:tagLst>
</file>

<file path=ppt/tags/tag681.xml><?xml version="1.0" encoding="utf-8"?>
<p:tagLst xmlns:p="http://schemas.openxmlformats.org/presentationml/2006/main">
  <p:tag name="AS_UNIQUEID" val="11807"/>
</p:tagLst>
</file>

<file path=ppt/tags/tag682.xml><?xml version="1.0" encoding="utf-8"?>
<p:tagLst xmlns:p="http://schemas.openxmlformats.org/presentationml/2006/main">
  <p:tag name="AS_UNIQUEID" val="11808"/>
</p:tagLst>
</file>

<file path=ppt/tags/tag683.xml><?xml version="1.0" encoding="utf-8"?>
<p:tagLst xmlns:p="http://schemas.openxmlformats.org/presentationml/2006/main">
  <p:tag name="AS_UNIQUEID" val="11809"/>
</p:tagLst>
</file>

<file path=ppt/tags/tag684.xml><?xml version="1.0" encoding="utf-8"?>
<p:tagLst xmlns:p="http://schemas.openxmlformats.org/presentationml/2006/main">
  <p:tag name="AS_UNIQUEID" val="11810"/>
  <p:tag name="KSO_WM_BEAUTIFY_FLAG" val=""/>
</p:tagLst>
</file>

<file path=ppt/tags/tag685.xml><?xml version="1.0" encoding="utf-8"?>
<p:tagLst xmlns:p="http://schemas.openxmlformats.org/presentationml/2006/main">
  <p:tag name="AS_UNIQUEID" val="1482"/>
  <p:tag name="KSO_WM_BEAUTIFY_FLAG" val=""/>
</p:tagLst>
</file>

<file path=ppt/tags/tag686.xml><?xml version="1.0" encoding="utf-8"?>
<p:tagLst xmlns:p="http://schemas.openxmlformats.org/presentationml/2006/main">
  <p:tag name="AS_UNIQUEID" val="11811"/>
</p:tagLst>
</file>

<file path=ppt/tags/tag687.xml><?xml version="1.0" encoding="utf-8"?>
<p:tagLst xmlns:p="http://schemas.openxmlformats.org/presentationml/2006/main">
  <p:tag name="AS_UNIQUEID" val="4004"/>
  <p:tag name="KSO_WM_UNIT_PLACING_PICTURE_USER_VIEWPORT" val="{&quot;height&quot;:8528,&quot;width&quot;:12491}"/>
</p:tagLst>
</file>

<file path=ppt/tags/tag688.xml><?xml version="1.0" encoding="utf-8"?>
<p:tagLst xmlns:p="http://schemas.openxmlformats.org/presentationml/2006/main">
  <p:tag name="AS_UNIQUEID" val="4005"/>
  <p:tag name="KSO_WM_BEAUTIFY_FLAG" val=""/>
</p:tagLst>
</file>

<file path=ppt/tags/tag689.xml><?xml version="1.0" encoding="utf-8"?>
<p:tagLst xmlns:p="http://schemas.openxmlformats.org/presentationml/2006/main">
  <p:tag name="AS_UNIQUEID" val="4006"/>
  <p:tag name="KSO_WM_BEAUTIFY_FLAG" val=""/>
</p:tagLst>
</file>

<file path=ppt/tags/tag690.xml><?xml version="1.0" encoding="utf-8"?>
<p:tagLst xmlns:p="http://schemas.openxmlformats.org/presentationml/2006/main">
  <p:tag name="AS_UNIQUEID" val="4007"/>
  <p:tag name="KSO_WM_BEAUTIFY_FLAG" val=""/>
</p:tagLst>
</file>

<file path=ppt/tags/tag691.xml><?xml version="1.0" encoding="utf-8"?>
<p:tagLst xmlns:p="http://schemas.openxmlformats.org/presentationml/2006/main">
  <p:tag name="AS_UNIQUEID" val="4008"/>
  <p:tag name="KSO_WM_BEAUTIFY_FLAG" val=""/>
</p:tagLst>
</file>

<file path=ppt/tags/tag692.xml><?xml version="1.0" encoding="utf-8"?>
<p:tagLst xmlns:p="http://schemas.openxmlformats.org/presentationml/2006/main">
  <p:tag name="AS_UNIQUEID" val="4009"/>
  <p:tag name="KSO_WM_BEAUTIFY_FLAG" val=""/>
</p:tagLst>
</file>

<file path=ppt/tags/tag693.xml><?xml version="1.0" encoding="utf-8"?>
<p:tagLst xmlns:p="http://schemas.openxmlformats.org/presentationml/2006/main">
  <p:tag name="AS_UNIQUEID" val="4010"/>
  <p:tag name="KSO_WM_BEAUTIFY_FLAG" val=""/>
</p:tagLst>
</file>

<file path=ppt/tags/tag694.xml><?xml version="1.0" encoding="utf-8"?>
<p:tagLst xmlns:p="http://schemas.openxmlformats.org/presentationml/2006/main">
  <p:tag name="AS_UNIQUEID" val="4011"/>
  <p:tag name="KSO_WM_BEAUTIFY_FLAG" val=""/>
</p:tagLst>
</file>

<file path=ppt/tags/tag695.xml><?xml version="1.0" encoding="utf-8"?>
<p:tagLst xmlns:p="http://schemas.openxmlformats.org/presentationml/2006/main">
  <p:tag name="AS_UNIQUEID" val="11812"/>
</p:tagLst>
</file>

<file path=ppt/tags/tag696.xml><?xml version="1.0" encoding="utf-8"?>
<p:tagLst xmlns:p="http://schemas.openxmlformats.org/presentationml/2006/main">
  <p:tag name="AS_UNIQUEID" val="11813"/>
  <p:tag name="KSO_WM_BEAUTIFY_FLAG" val=""/>
</p:tagLst>
</file>

<file path=ppt/tags/tag697.xml><?xml version="1.0" encoding="utf-8"?>
<p:tagLst xmlns:p="http://schemas.openxmlformats.org/presentationml/2006/main">
  <p:tag name="AS_UNIQUEID" val="11814"/>
</p:tagLst>
</file>

<file path=ppt/tags/tag698.xml><?xml version="1.0" encoding="utf-8"?>
<p:tagLst xmlns:p="http://schemas.openxmlformats.org/presentationml/2006/main">
  <p:tag name="AS_UNIQUEID" val="11815"/>
</p:tagLst>
</file>

<file path=ppt/tags/tag699.xml><?xml version="1.0" encoding="utf-8"?>
<p:tagLst xmlns:p="http://schemas.openxmlformats.org/presentationml/2006/main">
  <p:tag name="AS_UNIQUEID" val="1482"/>
  <p:tag name="KSO_WM_BEAUTIFY_FLAG" val=""/>
</p:tagLst>
</file>

<file path=ppt/tags/tag700.xml><?xml version="1.0" encoding="utf-8"?>
<p:tagLst xmlns:p="http://schemas.openxmlformats.org/presentationml/2006/main">
  <p:tag name="AS_UNIQUEID" val="11927"/>
</p:tagLst>
</file>

<file path=ppt/tags/tag701.xml><?xml version="1.0" encoding="utf-8"?>
<p:tagLst xmlns:p="http://schemas.openxmlformats.org/presentationml/2006/main">
  <p:tag name="AS_UNIQUEID" val="11816"/>
</p:tagLst>
</file>

<file path=ppt/tags/tag702.xml><?xml version="1.0" encoding="utf-8"?>
<p:tagLst xmlns:p="http://schemas.openxmlformats.org/presentationml/2006/main">
  <p:tag name="AS_UNIQUEID" val="11817"/>
  <p:tag name="KSO_WM_BEAUTIFY_FLAG" val=""/>
</p:tagLst>
</file>

<file path=ppt/tags/tag703.xml><?xml version="1.0" encoding="utf-8"?>
<p:tagLst xmlns:p="http://schemas.openxmlformats.org/presentationml/2006/main">
  <p:tag name="AS_UNIQUEID" val="11534"/>
  <p:tag name="KSO_WM_BEAUTIFY_FLAG" val=""/>
</p:tagLst>
</file>

<file path=ppt/tags/tag704.xml><?xml version="1.0" encoding="utf-8"?>
<p:tagLst xmlns:p="http://schemas.openxmlformats.org/presentationml/2006/main">
  <p:tag name="AS_UNIQUEID" val="11818"/>
</p:tagLst>
</file>

<file path=ppt/tags/tag705.xml><?xml version="1.0" encoding="utf-8"?>
<p:tagLst xmlns:p="http://schemas.openxmlformats.org/presentationml/2006/main">
  <p:tag name="AS_UNIQUEID" val="11819"/>
  <p:tag name="KSO_WM_BEAUTIFY_FLAG" val=""/>
</p:tagLst>
</file>

<file path=ppt/tags/tag706.xml><?xml version="1.0" encoding="utf-8"?>
<p:tagLst xmlns:p="http://schemas.openxmlformats.org/presentationml/2006/main">
  <p:tag name="AS_UNIQUEID" val="1183"/>
</p:tagLst>
</file>

<file path=ppt/tags/tag707.xml><?xml version="1.0" encoding="utf-8"?>
<p:tagLst xmlns:p="http://schemas.openxmlformats.org/presentationml/2006/main">
  <p:tag name="AS_UNIQUEID" val="1184"/>
</p:tagLst>
</file>

<file path=ppt/tags/tag708.xml><?xml version="1.0" encoding="utf-8"?>
<p:tagLst xmlns:p="http://schemas.openxmlformats.org/presentationml/2006/main">
  <p:tag name="AS_UNIQUEID" val="1185"/>
</p:tagLst>
</file>

<file path=ppt/tags/tag709.xml><?xml version="1.0" encoding="utf-8"?>
<p:tagLst xmlns:p="http://schemas.openxmlformats.org/presentationml/2006/main">
  <p:tag name="AS_UNIQUEID" val="1186"/>
</p:tagLst>
</file>

<file path=ppt/tags/tag710.xml><?xml version="1.0" encoding="utf-8"?>
<p:tagLst xmlns:p="http://schemas.openxmlformats.org/presentationml/2006/main">
  <p:tag name="AS_UNIQUEID" val="1187"/>
</p:tagLst>
</file>

<file path=ppt/tags/tag711.xml><?xml version="1.0" encoding="utf-8"?>
<p:tagLst xmlns:p="http://schemas.openxmlformats.org/presentationml/2006/main">
  <p:tag name="AS_UNIQUEID" val="11820"/>
</p:tagLst>
</file>

<file path=ppt/tags/tag712.xml><?xml version="1.0" encoding="utf-8"?>
<p:tagLst xmlns:p="http://schemas.openxmlformats.org/presentationml/2006/main">
  <p:tag name="AS_UNIQUEID" val="11821"/>
</p:tagLst>
</file>

<file path=ppt/tags/tag713.xml><?xml version="1.0" encoding="utf-8"?>
<p:tagLst xmlns:p="http://schemas.openxmlformats.org/presentationml/2006/main">
  <p:tag name="AS_UNIQUEID" val="11822"/>
</p:tagLst>
</file>

<file path=ppt/tags/tag714.xml><?xml version="1.0" encoding="utf-8"?>
<p:tagLst xmlns:p="http://schemas.openxmlformats.org/presentationml/2006/main">
  <p:tag name="AS_UNIQUEID" val="5290"/>
  <p:tag name="KSO_WM_BEAUTIFY_FLAG" val=""/>
</p:tagLst>
</file>

<file path=ppt/tags/tag715.xml><?xml version="1.0" encoding="utf-8"?>
<p:tagLst xmlns:p="http://schemas.openxmlformats.org/presentationml/2006/main">
  <p:tag name="AS_UNIQUEID" val="11823"/>
  <p:tag name="KSO_WM_BEAUTIFY_FLAG" val=""/>
</p:tagLst>
</file>

<file path=ppt/tags/tag716.xml><?xml version="1.0" encoding="utf-8"?>
<p:tagLst xmlns:p="http://schemas.openxmlformats.org/presentationml/2006/main">
  <p:tag name="AS_UNIQUEID" val="11824"/>
</p:tagLst>
</file>

<file path=ppt/tags/tag717.xml><?xml version="1.0" encoding="utf-8"?>
<p:tagLst xmlns:p="http://schemas.openxmlformats.org/presentationml/2006/main">
  <p:tag name="AS_UNIQUEID" val="4352"/>
</p:tagLst>
</file>

<file path=ppt/tags/tag718.xml><?xml version="1.0" encoding="utf-8"?>
<p:tagLst xmlns:p="http://schemas.openxmlformats.org/presentationml/2006/main">
  <p:tag name="AS_UNIQUEID" val="4353"/>
</p:tagLst>
</file>

<file path=ppt/tags/tag719.xml><?xml version="1.0" encoding="utf-8"?>
<p:tagLst xmlns:p="http://schemas.openxmlformats.org/presentationml/2006/main">
  <p:tag name="AS_UNIQUEID" val="11825"/>
</p:tagLst>
</file>

<file path=ppt/tags/tag720.xml><?xml version="1.0" encoding="utf-8"?>
<p:tagLst xmlns:p="http://schemas.openxmlformats.org/presentationml/2006/main">
  <p:tag name="AS_UNIQUEID" val="4358"/>
  <p:tag name="KSO_WM_BEAUTIFY_FLAG" val=""/>
</p:tagLst>
</file>

<file path=ppt/tags/tag721.xml><?xml version="1.0" encoding="utf-8"?>
<p:tagLst xmlns:p="http://schemas.openxmlformats.org/presentationml/2006/main">
  <p:tag name="AS_UNIQUEID" val="4359"/>
  <p:tag name="KSO_WM_BEAUTIFY_FLAG" val=""/>
</p:tagLst>
</file>

<file path=ppt/tags/tag722.xml><?xml version="1.0" encoding="utf-8"?>
<p:tagLst xmlns:p="http://schemas.openxmlformats.org/presentationml/2006/main">
  <p:tag name="AS_UNIQUEID" val="4360"/>
  <p:tag name="KSO_WM_BEAUTIFY_FLAG" val=""/>
</p:tagLst>
</file>

<file path=ppt/tags/tag723.xml><?xml version="1.0" encoding="utf-8"?>
<p:tagLst xmlns:p="http://schemas.openxmlformats.org/presentationml/2006/main">
  <p:tag name="AS_UNIQUEID" val="4361"/>
  <p:tag name="KSO_WM_BEAUTIFY_FLAG" val=""/>
</p:tagLst>
</file>

<file path=ppt/tags/tag724.xml><?xml version="1.0" encoding="utf-8"?>
<p:tagLst xmlns:p="http://schemas.openxmlformats.org/presentationml/2006/main">
  <p:tag name="AS_UNIQUEID" val="4362"/>
  <p:tag name="KSO_WM_BEAUTIFY_FLAG" val=""/>
</p:tagLst>
</file>

<file path=ppt/tags/tag725.xml><?xml version="1.0" encoding="utf-8"?>
<p:tagLst xmlns:p="http://schemas.openxmlformats.org/presentationml/2006/main">
  <p:tag name="AS_UNIQUEID" val="4363"/>
  <p:tag name="KSO_WM_BEAUTIFY_FLAG" val=""/>
</p:tagLst>
</file>

<file path=ppt/tags/tag726.xml><?xml version="1.0" encoding="utf-8"?>
<p:tagLst xmlns:p="http://schemas.openxmlformats.org/presentationml/2006/main">
  <p:tag name="AS_UNIQUEID" val="4364"/>
  <p:tag name="KSO_WM_BEAUTIFY_FLAG" val=""/>
</p:tagLst>
</file>

<file path=ppt/tags/tag727.xml><?xml version="1.0" encoding="utf-8"?>
<p:tagLst xmlns:p="http://schemas.openxmlformats.org/presentationml/2006/main">
  <p:tag name="AS_UNIQUEID" val="4365"/>
  <p:tag name="KSO_WM_BEAUTIFY_FLAG" val=""/>
</p:tagLst>
</file>

<file path=ppt/tags/tag728.xml><?xml version="1.0" encoding="utf-8"?>
<p:tagLst xmlns:p="http://schemas.openxmlformats.org/presentationml/2006/main">
  <p:tag name="AS_UNIQUEID" val="4366"/>
  <p:tag name="KSO_WM_BEAUTIFY_FLAG" val=""/>
</p:tagLst>
</file>

<file path=ppt/tags/tag729.xml><?xml version="1.0" encoding="utf-8"?>
<p:tagLst xmlns:p="http://schemas.openxmlformats.org/presentationml/2006/main">
  <p:tag name="AS_UNIQUEID" val="4367"/>
  <p:tag name="KSO_WM_BEAUTIFY_FLAG" val=""/>
</p:tagLst>
</file>

<file path=ppt/tags/tag730.xml><?xml version="1.0" encoding="utf-8"?>
<p:tagLst xmlns:p="http://schemas.openxmlformats.org/presentationml/2006/main">
  <p:tag name="AS_UNIQUEID" val="4368"/>
  <p:tag name="KSO_WM_BEAUTIFY_FLAG" val=""/>
</p:tagLst>
</file>

<file path=ppt/tags/tag731.xml><?xml version="1.0" encoding="utf-8"?>
<p:tagLst xmlns:p="http://schemas.openxmlformats.org/presentationml/2006/main">
  <p:tag name="AS_UNIQUEID" val="4369"/>
  <p:tag name="KSO_WM_BEAUTIFY_FLAG" val=""/>
</p:tagLst>
</file>

<file path=ppt/tags/tag732.xml><?xml version="1.0" encoding="utf-8"?>
<p:tagLst xmlns:p="http://schemas.openxmlformats.org/presentationml/2006/main">
  <p:tag name="AS_UNIQUEID" val="4370"/>
  <p:tag name="KSO_WM_BEAUTIFY_FLAG" val=""/>
</p:tagLst>
</file>

<file path=ppt/tags/tag733.xml><?xml version="1.0" encoding="utf-8"?>
<p:tagLst xmlns:p="http://schemas.openxmlformats.org/presentationml/2006/main">
  <p:tag name="AS_UNIQUEID" val="4371"/>
  <p:tag name="KSO_WM_BEAUTIFY_FLAG" val=""/>
</p:tagLst>
</file>

<file path=ppt/tags/tag734.xml><?xml version="1.0" encoding="utf-8"?>
<p:tagLst xmlns:p="http://schemas.openxmlformats.org/presentationml/2006/main">
  <p:tag name="AS_UNIQUEID" val="4372"/>
  <p:tag name="KSO_WM_BEAUTIFY_FLAG" val=""/>
</p:tagLst>
</file>

<file path=ppt/tags/tag735.xml><?xml version="1.0" encoding="utf-8"?>
<p:tagLst xmlns:p="http://schemas.openxmlformats.org/presentationml/2006/main">
  <p:tag name="AS_UNIQUEID" val="4373"/>
  <p:tag name="KSO_WM_BEAUTIFY_FLAG" val=""/>
</p:tagLst>
</file>

<file path=ppt/tags/tag736.xml><?xml version="1.0" encoding="utf-8"?>
<p:tagLst xmlns:p="http://schemas.openxmlformats.org/presentationml/2006/main">
  <p:tag name="AS_UNIQUEID" val="4374"/>
  <p:tag name="KSO_WM_BEAUTIFY_FLAG" val=""/>
</p:tagLst>
</file>

<file path=ppt/tags/tag737.xml><?xml version="1.0" encoding="utf-8"?>
<p:tagLst xmlns:p="http://schemas.openxmlformats.org/presentationml/2006/main">
  <p:tag name="AS_UNIQUEID" val="4375"/>
  <p:tag name="KSO_WM_BEAUTIFY_FLAG" val=""/>
</p:tagLst>
</file>

<file path=ppt/tags/tag738.xml><?xml version="1.0" encoding="utf-8"?>
<p:tagLst xmlns:p="http://schemas.openxmlformats.org/presentationml/2006/main">
  <p:tag name="AS_UNIQUEID" val="4376"/>
  <p:tag name="KSO_WM_BEAUTIFY_FLAG" val=""/>
</p:tagLst>
</file>

<file path=ppt/tags/tag739.xml><?xml version="1.0" encoding="utf-8"?>
<p:tagLst xmlns:p="http://schemas.openxmlformats.org/presentationml/2006/main">
  <p:tag name="AS_UNIQUEID" val="4377"/>
  <p:tag name="KSO_WM_BEAUTIFY_FLAG" val=""/>
</p:tagLst>
</file>

<file path=ppt/tags/tag740.xml><?xml version="1.0" encoding="utf-8"?>
<p:tagLst xmlns:p="http://schemas.openxmlformats.org/presentationml/2006/main">
  <p:tag name="AS_UNIQUEID" val="4378"/>
  <p:tag name="KSO_WM_BEAUTIFY_FLAG" val=""/>
</p:tagLst>
</file>

<file path=ppt/tags/tag741.xml><?xml version="1.0" encoding="utf-8"?>
<p:tagLst xmlns:p="http://schemas.openxmlformats.org/presentationml/2006/main">
  <p:tag name="AS_UNIQUEID" val="4379"/>
  <p:tag name="KSO_WM_BEAUTIFY_FLAG" val=""/>
</p:tagLst>
</file>

<file path=ppt/tags/tag742.xml><?xml version="1.0" encoding="utf-8"?>
<p:tagLst xmlns:p="http://schemas.openxmlformats.org/presentationml/2006/main">
  <p:tag name="AS_UNIQUEID" val="4380"/>
  <p:tag name="KSO_WM_BEAUTIFY_FLAG" val=""/>
</p:tagLst>
</file>

<file path=ppt/tags/tag743.xml><?xml version="1.0" encoding="utf-8"?>
<p:tagLst xmlns:p="http://schemas.openxmlformats.org/presentationml/2006/main">
  <p:tag name="AS_UNIQUEID" val="4381"/>
  <p:tag name="KSO_WM_BEAUTIFY_FLAG" val=""/>
</p:tagLst>
</file>

<file path=ppt/tags/tag744.xml><?xml version="1.0" encoding="utf-8"?>
<p:tagLst xmlns:p="http://schemas.openxmlformats.org/presentationml/2006/main">
  <p:tag name="AS_UNIQUEID" val="4382"/>
  <p:tag name="KSO_WM_BEAUTIFY_FLAG" val=""/>
</p:tagLst>
</file>

<file path=ppt/tags/tag745.xml><?xml version="1.0" encoding="utf-8"?>
<p:tagLst xmlns:p="http://schemas.openxmlformats.org/presentationml/2006/main">
  <p:tag name="AS_UNIQUEID" val="4383"/>
  <p:tag name="KSO_WM_BEAUTIFY_FLAG" val=""/>
</p:tagLst>
</file>

<file path=ppt/tags/tag746.xml><?xml version="1.0" encoding="utf-8"?>
<p:tagLst xmlns:p="http://schemas.openxmlformats.org/presentationml/2006/main">
  <p:tag name="AS_UNIQUEID" val="4384"/>
  <p:tag name="KSO_WM_BEAUTIFY_FLAG" val=""/>
</p:tagLst>
</file>

<file path=ppt/tags/tag747.xml><?xml version="1.0" encoding="utf-8"?>
<p:tagLst xmlns:p="http://schemas.openxmlformats.org/presentationml/2006/main">
  <p:tag name="AS_UNIQUEID" val="4385"/>
  <p:tag name="KSO_WM_BEAUTIFY_FLAG" val=""/>
</p:tagLst>
</file>

<file path=ppt/tags/tag748.xml><?xml version="1.0" encoding="utf-8"?>
<p:tagLst xmlns:p="http://schemas.openxmlformats.org/presentationml/2006/main">
  <p:tag name="AS_UNIQUEID" val="4386"/>
  <p:tag name="KSO_WM_BEAUTIFY_FLAG" val=""/>
</p:tagLst>
</file>

<file path=ppt/tags/tag749.xml><?xml version="1.0" encoding="utf-8"?>
<p:tagLst xmlns:p="http://schemas.openxmlformats.org/presentationml/2006/main">
  <p:tag name="AS_UNIQUEID" val="5327"/>
</p:tagLst>
</file>

<file path=ppt/tags/tag750.xml><?xml version="1.0" encoding="utf-8"?>
<p:tagLst xmlns:p="http://schemas.openxmlformats.org/presentationml/2006/main">
  <p:tag name="AS_UNIQUEID" val="11826"/>
  <p:tag name="KSO_WM_BEAUTIFY_FLAG" val=""/>
</p:tagLst>
</file>

<file path=ppt/tags/tag751.xml><?xml version="1.0" encoding="utf-8"?>
<p:tagLst xmlns:p="http://schemas.openxmlformats.org/presentationml/2006/main">
  <p:tag name="ISLIDE.PICTURE" val="#693978;#1045162;#686527;#1147113;#686954;"/>
  <p:tag name="KSO_WM_BEAUTIFY_FLAG" val="#wm#"/>
  <p:tag name="KSO_WM_TEMPLATE_CATEGORY" val="custom"/>
  <p:tag name="KSO_WM_TEMPLATE_INDEX" val="20205081"/>
</p:tagLst>
</file>

<file path=ppt/tags/tag752.xml><?xml version="1.0" encoding="utf-8"?>
<p:tagLst xmlns:p="http://schemas.openxmlformats.org/presentationml/2006/main">
  <p:tag name="AS_UNIQUEID" val="11827"/>
</p:tagLst>
</file>

<file path=ppt/tags/tag753.xml><?xml version="1.0" encoding="utf-8"?>
<p:tagLst xmlns:p="http://schemas.openxmlformats.org/presentationml/2006/main">
  <p:tag name="AS_UNIQUEID" val="1192"/>
</p:tagLst>
</file>

<file path=ppt/tags/tag754.xml><?xml version="1.0" encoding="utf-8"?>
<p:tagLst xmlns:p="http://schemas.openxmlformats.org/presentationml/2006/main">
  <p:tag name="AS_UNIQUEID" val="1193"/>
</p:tagLst>
</file>

<file path=ppt/tags/tag755.xml><?xml version="1.0" encoding="utf-8"?>
<p:tagLst xmlns:p="http://schemas.openxmlformats.org/presentationml/2006/main">
  <p:tag name="AS_UNIQUEID" val="1483"/>
  <p:tag name="KSO_WM_BEAUTIFY_FLAG" val=""/>
</p:tagLst>
</file>

<file path=ppt/tags/tag756.xml><?xml version="1.0" encoding="utf-8"?>
<p:tagLst xmlns:p="http://schemas.openxmlformats.org/presentationml/2006/main">
  <p:tag name="AS_UNIQUEID" val="11828"/>
  <p:tag name="KSO_WM_BEAUTIFY_FLAG" val=""/>
</p:tagLst>
</file>

<file path=ppt/tags/tag757.xml><?xml version="1.0" encoding="utf-8"?>
<p:tagLst xmlns:p="http://schemas.openxmlformats.org/presentationml/2006/main">
  <p:tag name="AS_UNIQUEID" val="11829"/>
</p:tagLst>
</file>

<file path=ppt/tags/tag758.xml><?xml version="1.0" encoding="utf-8"?>
<p:tagLst xmlns:p="http://schemas.openxmlformats.org/presentationml/2006/main">
  <p:tag name="AS_UNIQUEID" val="1197"/>
</p:tagLst>
</file>

<file path=ppt/tags/tag759.xml><?xml version="1.0" encoding="utf-8"?>
<p:tagLst xmlns:p="http://schemas.openxmlformats.org/presentationml/2006/main">
  <p:tag name="AS_UNIQUEID" val="1198"/>
</p:tagLst>
</file>

<file path=ppt/tags/tag760.xml><?xml version="1.0" encoding="utf-8"?>
<p:tagLst xmlns:p="http://schemas.openxmlformats.org/presentationml/2006/main">
  <p:tag name="AS_UNIQUEID" val="1199"/>
</p:tagLst>
</file>

<file path=ppt/tags/tag761.xml><?xml version="1.0" encoding="utf-8"?>
<p:tagLst xmlns:p="http://schemas.openxmlformats.org/presentationml/2006/main">
  <p:tag name="AS_UNIQUEID" val="11830"/>
</p:tagLst>
</file>

<file path=ppt/tags/tag762.xml><?xml version="1.0" encoding="utf-8"?>
<p:tagLst xmlns:p="http://schemas.openxmlformats.org/presentationml/2006/main">
  <p:tag name="AS_UNIQUEID" val="1202"/>
  <p:tag name="KSO_WM_UNIT_TABLE_BEAUTIFY" val="smartTable{270be152-c697-4809-bf19-bc3646565a03}"/>
  <p:tag name="TABLE_ENDDRAG_ORIGIN_RECT" val="885*533"/>
  <p:tag name="TABLE_ENDDRAG_RECT" val="26*3*885*533"/>
</p:tagLst>
</file>

<file path=ppt/tags/tag763.xml><?xml version="1.0" encoding="utf-8"?>
<p:tagLst xmlns:p="http://schemas.openxmlformats.org/presentationml/2006/main">
  <p:tag name="AS_UNIQUEID" val="1203"/>
</p:tagLst>
</file>

<file path=ppt/tags/tag764.xml><?xml version="1.0" encoding="utf-8"?>
<p:tagLst xmlns:p="http://schemas.openxmlformats.org/presentationml/2006/main">
  <p:tag name="AS_UNIQUEID" val="1204"/>
</p:tagLst>
</file>

<file path=ppt/tags/tag765.xml><?xml version="1.0" encoding="utf-8"?>
<p:tagLst xmlns:p="http://schemas.openxmlformats.org/presentationml/2006/main">
  <p:tag name="AS_UNIQUEID" val="1090"/>
</p:tagLst>
</file>

<file path=ppt/tags/tag766.xml><?xml version="1.0" encoding="utf-8"?>
<p:tagLst xmlns:p="http://schemas.openxmlformats.org/presentationml/2006/main">
  <p:tag name="AS_UNIQUEID" val="1091"/>
</p:tagLst>
</file>

<file path=ppt/tags/tag767.xml><?xml version="1.0" encoding="utf-8"?>
<p:tagLst xmlns:p="http://schemas.openxmlformats.org/presentationml/2006/main">
  <p:tag name="AS_UNIQUEID" val="11831"/>
  <p:tag name="KSO_WM_BEAUTIFY_FLAG" val=""/>
</p:tagLst>
</file>

<file path=ppt/tags/tag768.xml><?xml version="1.0" encoding="utf-8"?>
<p:tagLst xmlns:p="http://schemas.openxmlformats.org/presentationml/2006/main">
  <p:tag name="AS_UNIQUEID" val="11832"/>
</p:tagLst>
</file>

<file path=ppt/tags/tag769.xml><?xml version="1.0" encoding="utf-8"?>
<p:tagLst xmlns:p="http://schemas.openxmlformats.org/presentationml/2006/main">
  <p:tag name="AS_UNIQUEID" val="5296"/>
  <p:tag name="TABLE_ENDDRAG_ORIGIN_RECT" val="885*431"/>
  <p:tag name="TABLE_ENDDRAG_RECT" val="12*76*885*431"/>
</p:tagLst>
</file>

<file path=ppt/tags/tag770.xml><?xml version="1.0" encoding="utf-8"?>
<p:tagLst xmlns:p="http://schemas.openxmlformats.org/presentationml/2006/main">
  <p:tag name="AS_UNIQUEID" val="11833"/>
  <p:tag name="KSO_WM_BEAUTIFY_FLAG" val=""/>
</p:tagLst>
</file>

<file path=ppt/tags/tag771.xml><?xml version="1.0" encoding="utf-8"?>
<p:tagLst xmlns:p="http://schemas.openxmlformats.org/presentationml/2006/main">
  <p:tag name="AS_UNIQUEID" val="11834"/>
</p:tagLst>
</file>

<file path=ppt/tags/tag772.xml><?xml version="1.0" encoding="utf-8"?>
<p:tagLst xmlns:p="http://schemas.openxmlformats.org/presentationml/2006/main">
  <p:tag name="AS_UNIQUEID" val="1358"/>
</p:tagLst>
</file>

<file path=ppt/tags/tag773.xml><?xml version="1.0" encoding="utf-8"?>
<p:tagLst xmlns:p="http://schemas.openxmlformats.org/presentationml/2006/main">
  <p:tag name="AS_UNIQUEID" val="1359"/>
</p:tagLst>
</file>

<file path=ppt/tags/tag774.xml><?xml version="1.0" encoding="utf-8"?>
<p:tagLst xmlns:p="http://schemas.openxmlformats.org/presentationml/2006/main">
  <p:tag name="AS_UNIQUEID" val="1360"/>
</p:tagLst>
</file>

<file path=ppt/tags/tag775.xml><?xml version="1.0" encoding="utf-8"?>
<p:tagLst xmlns:p="http://schemas.openxmlformats.org/presentationml/2006/main">
  <p:tag name="AS_UNIQUEID" val="11835"/>
  <p:tag name="KSO_WM_BEAUTIFY_FLAG" val=""/>
</p:tagLst>
</file>

<file path=ppt/tags/tag776.xml><?xml version="1.0" encoding="utf-8"?>
<p:tagLst xmlns:p="http://schemas.openxmlformats.org/presentationml/2006/main">
  <p:tag name="AS_UNIQUEID" val="12003"/>
</p:tagLst>
</file>

<file path=ppt/tags/tag777.xml><?xml version="1.0" encoding="utf-8"?>
<p:tagLst xmlns:p="http://schemas.openxmlformats.org/presentationml/2006/main">
  <p:tag name="AS_UNIQUEID" val="12004"/>
</p:tagLst>
</file>

<file path=ppt/tags/tag7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自定义设计方案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19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5">
      <vt:lpstr>Arial</vt:lpstr>
      <vt:lpstr>Calibri</vt:lpstr>
      <vt:lpstr>微软雅黑</vt:lpstr>
      <vt:lpstr>Wingdings</vt:lpstr>
      <vt:lpstr>宋体</vt:lpstr>
      <vt:lpstr>黑体</vt:lpstr>
      <vt:lpstr>Times New Roman</vt:lpstr>
      <vt:lpstr>Agency FB</vt:lpstr>
      <vt:lpstr>Arial Black</vt:lpstr>
      <vt:lpstr>Calibri Light</vt:lpstr>
      <vt:lpstr>Courier New</vt:lpstr>
      <vt:lpstr>思源黑体 CN Normal</vt:lpstr>
      <vt:lpstr>Verdana</vt:lpstr>
      <vt:lpstr>DOUYU Font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2024-09-21T06:19:07.254</cp:lastPrinted>
  <dcterms:created xsi:type="dcterms:W3CDTF">2024-09-20T22:19:07Z</dcterms:created>
  <dcterms:modified xsi:type="dcterms:W3CDTF">2024-09-20T22:19:10Z</dcterms:modified>
</cp:coreProperties>
</file>