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77130-8842-4EE1-B4EA-864F8922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FF7BE-7007-40C8-9218-79570E59C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0EDBA-72FE-41A2-9B6C-B75FC7E8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0C784-E2E5-430A-BAD6-A754D037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02DA3-1856-4FFE-BE70-B70ED0D3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A8C26-BE3E-48AC-ACB0-77D0D94B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97D9E-7A4C-4536-810D-AD4145F50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70D36-8D75-4CF0-9CE0-2E31A19E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F95F7-810E-4788-A5F9-121D44469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98DE6-A5A1-45A5-8DC4-889FD1E9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4A55D-5370-452C-B7BC-70CC857C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14100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推行科学的安全管理制度降低事故发生率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推行科学的安全管理制度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降低事故发生率的有效措施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实施科学的安全管理带来的益处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55" r="2985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当前安全事故频发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近年来，各类安全事故频繁发生，给人们的生命财产安全带来了严重威胁。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安全管理制度不完善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现有的安全管理制度存在缺陷，难以有效预防和应对安全事故。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科学管理的重要性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为了降低事故发生率，推行科学的安全管理制度成为迫切需要。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通过推行科学的安全管理制度，旨在降低安全事故的发生率，保障人们的生命财产安全。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科学的制度有助于提高整体安全管理水平，提升企业的生产效率和竞争力。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减少安全事故有助于维护社会和谐稳定，为经济发展和社会进步创造良好环境。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通过定期的安全教育培训，提高员工的安全意识和应对突发事件的能力，使员工充分认识到安全工作的重要性。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规范员工在工作中的操作流程，明确安全责任和操作要求，确保员工在工作时能够遵循 fina规程，避免因误操作导致的事故。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通过建立完善的安全管理制度，明确各部门的安全职责和操作要求，形成完整的安全管理体系，降低企业在生产、经营等环节中的风险。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加强安全检查和隐患排查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通过定期开展安全检查和隐患排查，及时发现和处理存在的安全隐患，防止事故的发生，降低企业的风险。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减少企业风险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37" r="274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在可能发生的安全事故中，制定有效的应急预案，确保员工在遇到突发事件时能够迅速、正确地应对，最大限度地保障员工的生命安全。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配备安全设施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为员工提供必要的安全设施和装备，如防护服、灭火器等，确保员工在工作时能够得到有效的保护。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推行科学的安全管理制度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针对可能发生的各类事故，制定科学、合理的应急预案，明确应急处置流程和责任人。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制定明确的安全管理目标和责任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确保每个部门和员工都清楚了解自己的安全职责，并明确安全管理工作的总体目标。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针对不同岗位和工作内容，制定详细的安全操作规程，规范员工的安全操作行为。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49" r="21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组织员工参加安全培训课程，提高员工的安全意识和技能水平。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模拟事故场景进行安全演练，提高员工应对突发事件的能力和自救互救能力。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定期进行安全演练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https://d.book118.com/606114100014010100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2024-09-23T22:07:05.894</cp:lastPrinted>
  <dcterms:created xsi:type="dcterms:W3CDTF">2024-09-23T14:07:05Z</dcterms:created>
  <dcterms:modified xsi:type="dcterms:W3CDTF">2024-09-23T14:07:07Z</dcterms:modified>
</cp:coreProperties>
</file>