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1FDC4B-B62C-41ED-9BC1-3CCEA2E70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825B88-5F23-4A24-A29D-6A475F5F3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67FD45-86E2-457B-BA44-5D34AE254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E201A1-66C3-4184-9AE5-F86823C7B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E467A7-B377-467B-89F4-18EE5F598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967BE4-94D8-4E01-BA4E-78B5522C1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EE52FB-C2D8-4EAE-B8C2-A2F3F417E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F2F7F0-9F62-425E-A07B-11F60B72B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100B2D-A9A9-4FBA-8E4F-8B0CEE619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4831BE-0EBA-4518-88B4-A619D8A28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8622B-5D53-4063-8500-BBA16F50B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12014401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产品管理产品数据管理(PDM)技术课件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PDM技术概述</a:t>
            </a:r>
          </a:p>
          <a:p>
            <a:r>
              <a:t>PDM核心技术解析</a:t>
            </a:r>
          </a:p>
          <a:p>
            <a:r>
              <a:t>PDM系统架构与功能模块</a:t>
            </a:r>
          </a:p>
          <a:p>
            <a:r>
              <a:t>PDM实施方法论与最佳实践</a:t>
            </a:r>
          </a:p>
          <a:p>
            <a:r>
              <a:t>PDM在企业中应用场景分析</a:t>
            </a:r>
          </a:p>
          <a:p>
            <a:r>
              <a:t>PDM选型、评估与实施策略建议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PDM技术概述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产品数据管理（Product Data Management，简称PDM）是一门用来管理所有与产品相关信息（包括零件信息、配置、文档、CAD文件、结构、权限信息等）和所有与产品相关过程（包括过程定义和管理）的技术。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PDM定义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DM技术起源于20世纪80年代，随着CAD/CAM/CAE等技术的发展，企业积累了大量的电子数据，需要有效管理这些数据并支持产品开发流程，于是PDM技术应运而生。经过几十年的发展，PDM技术已经从单一的数据管理向全面的产品生命周期管理（PLM）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发展历程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PDM定义与发展历程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792" r="19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数据集中管理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流程优化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协同设计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决策支持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PDM在企业中作用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PDM系统能够实现企业产品数据的集中管理，确保数据的一致性和完整性，提高数据重用率。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PDM系统支持多部门、多用户之间的协同设计，促进企业内部沟通与协作。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通过PDM系统，企业可以优化产品开发流程，提高开发效率，缩短产品开发周期。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PDM系统可以为企业提供全面的产品信息统计与分析，为企业决策提供支持。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496" r="2749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市场现状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目前，全球PDM市场已经形成了多个主流厂商和众多中小厂商共存的竞争格局。主流厂商在市场份额、技术实力、服务能力等方面具有优势，而中小厂商则通过灵活性和创新性寻求突破。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趋势分析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未来，PDM市场将呈现以下趋势：一是向云端迁移，实现数据的集中存储和共享；二是与人工智能、大数据等技术融合，提高数据处理和分析能力；三是向全面数字化和智能化发展，实现产品开发全流程的数字化和智能化管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PDM市场现状及趋势分析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PDM核心技术解析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采用元数据驱动的方法，构建统一、可扩展的数据模型，支持产品全生命周期的数据管理。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基于元数据的建模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695" r="1269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多视图表达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791" r="1079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版本管理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提供不同视角的数据视图，如设计视图、制造视图、管理视图等，满足不同部门的需求。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支持数据的版本控制，记录数据的变更历史，确保数据的一致性和可追溯性。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数据建模技术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系统集成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实现与CAD、CAE、CAM、ERP等系统的集成，实现数据的自动交换和共享。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数据交换标准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采用国际通用的数据交换标准，如STEP、IGES等，确保数据的互操作性和可移植性。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中间件技术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利用中间件技术，如消息队列、远程过程调用等，实现分布式系统间的信息交互和协同。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信息集成技术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任务调度与分配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根据流程定义和任务优先级，自动调度和分配任务给相关人员，确保任务的及时完成。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工作流引擎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采用工作流引擎，实现业务流程的自动化和可配置化，提高工作效率。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流程定义与监控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提供流程定义工具，支持流程的自定义和修改；同时实时监控流程执行情况，确保流程的顺利执行。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流程管理技术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833" b="118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实时协同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支持多人在线实时协同设计，提高设计效率和质量。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版本同步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确保不同设计者之间的数据版本同步，避免数据冲突和错误。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冲突检测与解决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提供冲突检测机制，及时发现并解决设计中的冲突问题，确保设计的顺利进行。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协同设计技术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PDM系统架构与功能模块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分层架构设计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将数据访问、业务逻辑和用户界面分离，提高系统可维护性和可扩展性。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标准化接口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采用国际通用的数据交换标准，实现与其他系统的无缝集成。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客户端/服务器架构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支持多用户并发访问，提供稳定、高效的数据处理能力。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05" r="1620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系统总体架构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428" r="1942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923" r="2192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数据管理模块功能介绍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支持多种类型的数据存储，包括文档、图纸、模型等。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记录数据的修改历史和版本信息，方便追踪和回溯。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提供权限管理和加密传输等安全措施，确保数据的安全性和保密性。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提供高效的数据检索和查询功能，支持全文检索和高级搜索等。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数据存储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数据版本控制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数据安全性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数据检索与查询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流程定义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实时监控流程执行情况，提供流程进度和状态的可视化展示。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流程监控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流程优化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流程集成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与其他系统进行集成，实现流程的自动化和智能化。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支持自定义业务流程，包括设计、审批、发布等。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分析流程瓶颈和问题，提出优化建议和改进措施。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流程管理模块功能介绍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40" r="1604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提供多人在线协同设计环境，支持实时沟通和协作。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协同环境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与主流设计工具进行集成，实现设计数据的无缝交换。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设计工具集成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管理设计过程中的版本信息，确保设计数据的一致性和可追溯性。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设计版本控制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提供设计评审和决策支持功能，提高设计质量和效率。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设计评审与决策支持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协同设计模块功能介绍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https://d.book118.com/606120144013010043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0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2024-09-10T20:14:06.971</cp:lastPrinted>
  <dcterms:created xsi:type="dcterms:W3CDTF">2024-09-10T12:14:06Z</dcterms:created>
  <dcterms:modified xsi:type="dcterms:W3CDTF">2024-09-10T12:14:09Z</dcterms:modified>
</cp:coreProperties>
</file>