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7E0974-480C-4BBC-89C7-6FD56AC853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8FE6-696B-4E7F-903A-78122937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6C45C-2A62-480C-B13C-C139C1DD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6416F-37F4-4871-98D1-4B576276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0865F-253C-48F0-87D5-A94DE48D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DBBD4-51FF-4020-9719-F84C8F5A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0B95B-3D5E-453E-8FBB-8855FF10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1E07F-1333-4AA6-BCFB-86B6A9E2B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35084-6022-4CEF-9A0D-2D7B6907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3FB91-E518-4B95-BFD1-45893CF4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78BC2-934F-4096-93AC-A23CC645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DCDCA-4013-42A2-AF14-A5EBE5955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813D8B-7C70-4193-A710-44B1FD89BA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06772A-4ACD-4D99-A9E6-D2977C3818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24103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儿科发热的护理查房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儿科发热的重要性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儿科发热的诊断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儿科发热的治疗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儿科发热的并发症预防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儿科发热的专科护理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儿科发热的重要性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儿科发热的重要性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儿童发热是常见症状，但也可能是严重疾病的表现。准确评估发热的原因对于及时诊断和治疗至关重要。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免疫性疾病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类风湿关节炎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系统性红斑狼疮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炎症性肠病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肿瘤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白血病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淋巴瘤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实体瘤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发热的常见病因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感染性疾病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呼吸道感染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尿路感染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病毒性感染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儿科发热的诊断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体温测量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在诊断儿科发热时，了解不同年龄段体温测量方法的差异至关重要。同时，体温测量时环境和时机也会对结果产生影响，必须注意这些因素。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细节查体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鼻腔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口腔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颈部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其他检查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耳朵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腹部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神经系统检查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神经反射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肌张力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步态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体格检查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重点观察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皮肤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淋巴结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小结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在儿科发热的诊断中，综合体温测量、详细询问病史、体格检查和辅助检查是必不可少的步骤。通过仔细观察和检查，有助于准确判断疾病的性质和程度，为后续治疗提供重要依据。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儿科发热的治疗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降温治疗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降温治疗是缓解发热症状的重要措施。物理降温方法包括冷敷、温水擦浴等；药物降温方法则需要注意退热药的使用剂量和频率。在进行降温治疗时，一定要根据医嘱进行操作，避免不当使用导致不良影响。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监测体温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定时测量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营养补充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提供易消化食物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饮水量充足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呼吸道清洁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保持呼吸通畅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避免烟雾刺激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治疗注意事项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药物使用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按医嘱给药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避免超量使用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3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儿科发热的护理查房是儿科医务人员必须具备的技能之一。通过对发热病因的治疗、降温治疗、对症处理以及家庭护理等方面的宣教和指导，能够帮助家长更好地应对儿童发热情况，提高护理水平，确保患儿得到及时有效的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https://d.book118.com/606124103041010103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儿科发热的护理查房</vt:lpstr>
      <vt:lpstr>目录</vt:lpstr>
      <vt:lpstr>第1章 儿科发热的重要性</vt:lpstr>
      <vt:lpstr> </vt:lpstr>
      <vt:lpstr>发热的常见病因</vt:lpstr>
      <vt:lpstr>第2章 儿科发热的诊断</vt:lpstr>
      <vt:lpstr> </vt:lpstr>
      <vt:lpstr>体格检查</vt:lpstr>
      <vt:lpstr>小结</vt:lpstr>
      <vt:lpstr>第3章 儿科发热的治疗</vt:lpstr>
      <vt:lpstr> </vt:lpstr>
      <vt:lpstr>治疗注意事项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2024-09-28T10:33:51.809</cp:lastPrinted>
  <dcterms:created xsi:type="dcterms:W3CDTF">2024-09-28T02:33:51Z</dcterms:created>
  <dcterms:modified xsi:type="dcterms:W3CDTF">2024-09-28T02:33:54Z</dcterms:modified>
</cp:coreProperties>
</file>